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2" r:id="rId4"/>
    <p:sldId id="353" r:id="rId5"/>
    <p:sldId id="258" r:id="rId6"/>
    <p:sldId id="419" r:id="rId7"/>
    <p:sldId id="259" r:id="rId8"/>
    <p:sldId id="260" r:id="rId9"/>
    <p:sldId id="261" r:id="rId10"/>
    <p:sldId id="276" r:id="rId11"/>
    <p:sldId id="277" r:id="rId12"/>
    <p:sldId id="278" r:id="rId13"/>
    <p:sldId id="279" r:id="rId14"/>
    <p:sldId id="263" r:id="rId15"/>
    <p:sldId id="264" r:id="rId16"/>
    <p:sldId id="309" r:id="rId17"/>
    <p:sldId id="310" r:id="rId18"/>
    <p:sldId id="262" r:id="rId19"/>
    <p:sldId id="312" r:id="rId20"/>
    <p:sldId id="313" r:id="rId21"/>
    <p:sldId id="314" r:id="rId22"/>
    <p:sldId id="311" r:id="rId23"/>
    <p:sldId id="316" r:id="rId24"/>
    <p:sldId id="317" r:id="rId25"/>
    <p:sldId id="315" r:id="rId26"/>
    <p:sldId id="319" r:id="rId27"/>
    <p:sldId id="323" r:id="rId28"/>
    <p:sldId id="324" r:id="rId29"/>
    <p:sldId id="325" r:id="rId30"/>
    <p:sldId id="326" r:id="rId31"/>
    <p:sldId id="420" r:id="rId32"/>
    <p:sldId id="266" r:id="rId33"/>
    <p:sldId id="269" r:id="rId34"/>
    <p:sldId id="270" r:id="rId35"/>
    <p:sldId id="280" r:id="rId36"/>
    <p:sldId id="271" r:id="rId37"/>
    <p:sldId id="361" r:id="rId38"/>
    <p:sldId id="281" r:id="rId39"/>
    <p:sldId id="282" r:id="rId40"/>
    <p:sldId id="283" r:id="rId41"/>
    <p:sldId id="285" r:id="rId42"/>
    <p:sldId id="274" r:id="rId43"/>
    <p:sldId id="287" r:id="rId44"/>
    <p:sldId id="288" r:id="rId45"/>
    <p:sldId id="275" r:id="rId46"/>
    <p:sldId id="289" r:id="rId47"/>
    <p:sldId id="290" r:id="rId48"/>
    <p:sldId id="292" r:id="rId49"/>
    <p:sldId id="291" r:id="rId50"/>
    <p:sldId id="293" r:id="rId51"/>
    <p:sldId id="294" r:id="rId52"/>
    <p:sldId id="362" r:id="rId53"/>
    <p:sldId id="363" r:id="rId54"/>
    <p:sldId id="364" r:id="rId55"/>
    <p:sldId id="296" r:id="rId56"/>
    <p:sldId id="329" r:id="rId57"/>
    <p:sldId id="297" r:id="rId58"/>
    <p:sldId id="299" r:id="rId59"/>
    <p:sldId id="298" r:id="rId60"/>
    <p:sldId id="295" r:id="rId61"/>
    <p:sldId id="330" r:id="rId62"/>
    <p:sldId id="331" r:id="rId63"/>
    <p:sldId id="300" r:id="rId64"/>
    <p:sldId id="301" r:id="rId65"/>
    <p:sldId id="302" r:id="rId66"/>
    <p:sldId id="303" r:id="rId67"/>
    <p:sldId id="304" r:id="rId68"/>
    <p:sldId id="305" r:id="rId69"/>
    <p:sldId id="345" r:id="rId70"/>
    <p:sldId id="346" r:id="rId71"/>
    <p:sldId id="347" r:id="rId72"/>
    <p:sldId id="348" r:id="rId73"/>
    <p:sldId id="306" r:id="rId74"/>
    <p:sldId id="307" r:id="rId75"/>
    <p:sldId id="318" r:id="rId76"/>
    <p:sldId id="320" r:id="rId77"/>
    <p:sldId id="333" r:id="rId78"/>
    <p:sldId id="332" r:id="rId79"/>
    <p:sldId id="334" r:id="rId80"/>
    <p:sldId id="341" r:id="rId81"/>
    <p:sldId id="349" r:id="rId82"/>
    <p:sldId id="365" r:id="rId83"/>
    <p:sldId id="366" r:id="rId84"/>
    <p:sldId id="367" r:id="rId85"/>
    <p:sldId id="350" r:id="rId86"/>
    <p:sldId id="342" r:id="rId87"/>
    <p:sldId id="343" r:id="rId88"/>
    <p:sldId id="344" r:id="rId89"/>
    <p:sldId id="322" r:id="rId90"/>
    <p:sldId id="321" r:id="rId91"/>
    <p:sldId id="336" r:id="rId92"/>
    <p:sldId id="267" r:id="rId93"/>
    <p:sldId id="337" r:id="rId94"/>
    <p:sldId id="338" r:id="rId95"/>
    <p:sldId id="357" r:id="rId96"/>
    <p:sldId id="358" r:id="rId97"/>
    <p:sldId id="351" r:id="rId98"/>
    <p:sldId id="359" r:id="rId99"/>
    <p:sldId id="373" r:id="rId100"/>
    <p:sldId id="374" r:id="rId101"/>
    <p:sldId id="375" r:id="rId102"/>
    <p:sldId id="376" r:id="rId103"/>
    <p:sldId id="377" r:id="rId104"/>
    <p:sldId id="378" r:id="rId105"/>
    <p:sldId id="379" r:id="rId106"/>
    <p:sldId id="380" r:id="rId107"/>
    <p:sldId id="381" r:id="rId108"/>
    <p:sldId id="382" r:id="rId109"/>
    <p:sldId id="385" r:id="rId110"/>
    <p:sldId id="386" r:id="rId111"/>
    <p:sldId id="421" r:id="rId112"/>
    <p:sldId id="388" r:id="rId113"/>
    <p:sldId id="389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3" r:id="rId127"/>
    <p:sldId id="340" r:id="rId128"/>
    <p:sldId id="404" r:id="rId129"/>
    <p:sldId id="405" r:id="rId130"/>
    <p:sldId id="406" r:id="rId131"/>
    <p:sldId id="407" r:id="rId132"/>
    <p:sldId id="408" r:id="rId133"/>
    <p:sldId id="409" r:id="rId134"/>
    <p:sldId id="410" r:id="rId135"/>
    <p:sldId id="411" r:id="rId136"/>
    <p:sldId id="412" r:id="rId137"/>
    <p:sldId id="413" r:id="rId138"/>
    <p:sldId id="414" r:id="rId139"/>
    <p:sldId id="415" r:id="rId140"/>
    <p:sldId id="416" r:id="rId141"/>
    <p:sldId id="417" r:id="rId142"/>
    <p:sldId id="418" r:id="rId143"/>
    <p:sldId id="360" r:id="rId144"/>
    <p:sldId id="422" r:id="rId145"/>
    <p:sldId id="371" r:id="rId146"/>
    <p:sldId id="368" r:id="rId147"/>
    <p:sldId id="423" r:id="rId148"/>
    <p:sldId id="370" r:id="rId149"/>
    <p:sldId id="424" r:id="rId150"/>
    <p:sldId id="372" r:id="rId151"/>
    <p:sldId id="308" r:id="rId152"/>
    <p:sldId id="354" r:id="rId153"/>
    <p:sldId id="355" r:id="rId154"/>
    <p:sldId id="356" r:id="rId1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9A112-76EA-4CAC-AA34-782F11CF8CBD}" v="155" dt="2022-09-28T14:17:31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d Hegmanns" userId="e455340b86778d57" providerId="LiveId" clId="{0C79A112-76EA-4CAC-AA34-782F11CF8CBD}"/>
    <pc:docChg chg="undo custSel addSld delSld modSld sldOrd">
      <pc:chgData name="Bernd Hegmanns" userId="e455340b86778d57" providerId="LiveId" clId="{0C79A112-76EA-4CAC-AA34-782F11CF8CBD}" dt="2022-09-28T14:18:40.584" v="13856" actId="693"/>
      <pc:docMkLst>
        <pc:docMk/>
      </pc:docMkLst>
      <pc:sldChg chg="addSp delSp modSp mod setBg">
        <pc:chgData name="Bernd Hegmanns" userId="e455340b86778d57" providerId="LiveId" clId="{0C79A112-76EA-4CAC-AA34-782F11CF8CBD}" dt="2022-09-28T04:21:02.014" v="13019" actId="26606"/>
        <pc:sldMkLst>
          <pc:docMk/>
          <pc:sldMk cId="2815189560" sldId="256"/>
        </pc:sldMkLst>
        <pc:spChg chg="mod">
          <ac:chgData name="Bernd Hegmanns" userId="e455340b86778d57" providerId="LiveId" clId="{0C79A112-76EA-4CAC-AA34-782F11CF8CBD}" dt="2022-09-28T04:21:02.014" v="13019" actId="26606"/>
          <ac:spMkLst>
            <pc:docMk/>
            <pc:sldMk cId="2815189560" sldId="256"/>
            <ac:spMk id="2" creationId="{9BDFE1C4-5A7A-4AC6-B81E-47061DA590FE}"/>
          </ac:spMkLst>
        </pc:spChg>
        <pc:spChg chg="mod">
          <ac:chgData name="Bernd Hegmanns" userId="e455340b86778d57" providerId="LiveId" clId="{0C79A112-76EA-4CAC-AA34-782F11CF8CBD}" dt="2022-09-28T04:21:02.014" v="13019" actId="26606"/>
          <ac:spMkLst>
            <pc:docMk/>
            <pc:sldMk cId="2815189560" sldId="256"/>
            <ac:spMk id="3" creationId="{430E54A8-825A-47C3-B4D0-C546C86A8B70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0" creationId="{E91DC736-0EF8-4F87-9146-EBF1D2EE4D3D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2" creationId="{097CD68E-23E3-4007-8847-CD0944C4F7BE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4" creationId="{AF2F604E-43BE-4DC3-B983-E071523364F8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6" creationId="{08C9B587-E65E-4B52-B37C-ABEBB6E87928}"/>
          </ac:spMkLst>
        </pc:spChg>
        <pc:spChg chg="add">
          <ac:chgData name="Bernd Hegmanns" userId="e455340b86778d57" providerId="LiveId" clId="{0C79A112-76EA-4CAC-AA34-782F11CF8CBD}" dt="2022-09-28T04:21:02.014" v="13019" actId="26606"/>
          <ac:spMkLst>
            <pc:docMk/>
            <pc:sldMk cId="2815189560" sldId="256"/>
            <ac:spMk id="18" creationId="{87CC2527-562A-4F69-B487-4371E5B243E7}"/>
          </ac:spMkLst>
        </pc:spChg>
        <pc:picChg chg="add mod ord">
          <ac:chgData name="Bernd Hegmanns" userId="e455340b86778d57" providerId="LiveId" clId="{0C79A112-76EA-4CAC-AA34-782F11CF8CBD}" dt="2022-09-28T04:21:02.014" v="13019" actId="26606"/>
          <ac:picMkLst>
            <pc:docMk/>
            <pc:sldMk cId="2815189560" sldId="256"/>
            <ac:picMk id="5" creationId="{DE73374D-38BA-4291-BA03-5D90D3728107}"/>
          </ac:picMkLst>
        </pc:picChg>
        <pc:cxnChg chg="add">
          <ac:chgData name="Bernd Hegmanns" userId="e455340b86778d57" providerId="LiveId" clId="{0C79A112-76EA-4CAC-AA34-782F11CF8CBD}" dt="2022-09-28T04:21:02.014" v="13019" actId="26606"/>
          <ac:cxnSpMkLst>
            <pc:docMk/>
            <pc:sldMk cId="2815189560" sldId="256"/>
            <ac:cxnSpMk id="19" creationId="{BCDAEC91-5BCE-4B55-9CC0-43EF94CB734B}"/>
          </ac:cxnSpMkLst>
        </pc:cxnChg>
      </pc:sldChg>
      <pc:sldChg chg="addSp modSp mod ord">
        <pc:chgData name="Bernd Hegmanns" userId="e455340b86778d57" providerId="LiveId" clId="{0C79A112-76EA-4CAC-AA34-782F11CF8CBD}" dt="2022-09-27T07:59:05.626" v="7958" actId="1076"/>
        <pc:sldMkLst>
          <pc:docMk/>
          <pc:sldMk cId="2328144439" sldId="262"/>
        </pc:sldMkLst>
        <pc:spChg chg="add mod">
          <ac:chgData name="Bernd Hegmanns" userId="e455340b86778d57" providerId="LiveId" clId="{0C79A112-76EA-4CAC-AA34-782F11CF8CBD}" dt="2022-09-27T07:56:30.778" v="7924" actId="1076"/>
          <ac:spMkLst>
            <pc:docMk/>
            <pc:sldMk cId="2328144439" sldId="262"/>
            <ac:spMk id="2" creationId="{184FB4FD-C3FB-4D4C-BE3D-5ED75A77EC39}"/>
          </ac:spMkLst>
        </pc:spChg>
        <pc:spChg chg="add mod">
          <ac:chgData name="Bernd Hegmanns" userId="e455340b86778d57" providerId="LiveId" clId="{0C79A112-76EA-4CAC-AA34-782F11CF8CBD}" dt="2022-09-27T07:58:59.429" v="7956" actId="1076"/>
          <ac:spMkLst>
            <pc:docMk/>
            <pc:sldMk cId="2328144439" sldId="262"/>
            <ac:spMk id="3" creationId="{201BFCF5-CE10-44AD-9F0C-ADD52D2507EE}"/>
          </ac:spMkLst>
        </pc:spChg>
        <pc:spChg chg="add mod">
          <ac:chgData name="Bernd Hegmanns" userId="e455340b86778d57" providerId="LiveId" clId="{0C79A112-76EA-4CAC-AA34-782F11CF8CBD}" dt="2022-09-27T07:56:35.374" v="7926" actId="1076"/>
          <ac:spMkLst>
            <pc:docMk/>
            <pc:sldMk cId="2328144439" sldId="262"/>
            <ac:spMk id="6" creationId="{63866C55-2EAF-4958-9B28-C8AF6A36EFA9}"/>
          </ac:spMkLst>
        </pc:spChg>
        <pc:spChg chg="add mod">
          <ac:chgData name="Bernd Hegmanns" userId="e455340b86778d57" providerId="LiveId" clId="{0C79A112-76EA-4CAC-AA34-782F11CF8CBD}" dt="2022-09-27T07:56:53.953" v="7938" actId="20577"/>
          <ac:spMkLst>
            <pc:docMk/>
            <pc:sldMk cId="2328144439" sldId="262"/>
            <ac:spMk id="8" creationId="{D1C96D7C-905E-48B0-A939-0890AF482565}"/>
          </ac:spMkLst>
        </pc:spChg>
        <pc:spChg chg="add mod">
          <ac:chgData name="Bernd Hegmanns" userId="e455340b86778d57" providerId="LiveId" clId="{0C79A112-76EA-4CAC-AA34-782F11CF8CBD}" dt="2022-09-27T07:57:09.637" v="7953" actId="20577"/>
          <ac:spMkLst>
            <pc:docMk/>
            <pc:sldMk cId="2328144439" sldId="262"/>
            <ac:spMk id="9" creationId="{D3ED383D-12C6-4268-9E2B-0B689CE4B0B5}"/>
          </ac:spMkLst>
        </pc:spChg>
        <pc:spChg chg="add mod">
          <ac:chgData name="Bernd Hegmanns" userId="e455340b86778d57" providerId="LiveId" clId="{0C79A112-76EA-4CAC-AA34-782F11CF8CBD}" dt="2022-09-27T07:59:05.626" v="7958" actId="1076"/>
          <ac:spMkLst>
            <pc:docMk/>
            <pc:sldMk cId="2328144439" sldId="262"/>
            <ac:spMk id="10" creationId="{3BEEBEBA-A778-4088-A7BF-74061FBE05A8}"/>
          </ac:spMkLst>
        </pc:spChg>
      </pc:sldChg>
      <pc:sldChg chg="addSp modSp new mod setBg modClrScheme chgLayout">
        <pc:chgData name="Bernd Hegmanns" userId="e455340b86778d57" providerId="LiveId" clId="{0C79A112-76EA-4CAC-AA34-782F11CF8CBD}" dt="2022-09-24T22:18:33.771" v="281" actId="14100"/>
        <pc:sldMkLst>
          <pc:docMk/>
          <pc:sldMk cId="3384738640" sldId="263"/>
        </pc:sldMkLst>
        <pc:spChg chg="mod ord">
          <ac:chgData name="Bernd Hegmanns" userId="e455340b86778d57" providerId="LiveId" clId="{0C79A112-76EA-4CAC-AA34-782F11CF8CBD}" dt="2022-09-24T22:17:56.783" v="277" actId="26606"/>
          <ac:spMkLst>
            <pc:docMk/>
            <pc:sldMk cId="3384738640" sldId="263"/>
            <ac:spMk id="2" creationId="{347E2B14-1501-4299-B61B-1DC14527ACAD}"/>
          </ac:spMkLst>
        </pc:spChg>
        <pc:spChg chg="add mod ord">
          <ac:chgData name="Bernd Hegmanns" userId="e455340b86778d57" providerId="LiveId" clId="{0C79A112-76EA-4CAC-AA34-782F11CF8CBD}" dt="2022-09-24T22:18:33.771" v="281" actId="14100"/>
          <ac:spMkLst>
            <pc:docMk/>
            <pc:sldMk cId="3384738640" sldId="263"/>
            <ac:spMk id="3" creationId="{C26020B5-4353-458A-82D5-CA74742035E4}"/>
          </ac:spMkLst>
        </pc:spChg>
        <pc:spChg chg="add">
          <ac:chgData name="Bernd Hegmanns" userId="e455340b86778d57" providerId="LiveId" clId="{0C79A112-76EA-4CAC-AA34-782F11CF8CBD}" dt="2022-09-24T22:17:56.783" v="277" actId="26606"/>
          <ac:spMkLst>
            <pc:docMk/>
            <pc:sldMk cId="3384738640" sldId="263"/>
            <ac:spMk id="10" creationId="{F821940F-7A1D-4ACC-85B4-A932898ABB37}"/>
          </ac:spMkLst>
        </pc:spChg>
        <pc:spChg chg="add">
          <ac:chgData name="Bernd Hegmanns" userId="e455340b86778d57" providerId="LiveId" clId="{0C79A112-76EA-4CAC-AA34-782F11CF8CBD}" dt="2022-09-24T22:17:56.783" v="277" actId="26606"/>
          <ac:spMkLst>
            <pc:docMk/>
            <pc:sldMk cId="3384738640" sldId="263"/>
            <ac:spMk id="12" creationId="{16674508-81D3-48CF-96BF-7FC60EAA572A}"/>
          </ac:spMkLst>
        </pc:spChg>
        <pc:picChg chg="add mod">
          <ac:chgData name="Bernd Hegmanns" userId="e455340b86778d57" providerId="LiveId" clId="{0C79A112-76EA-4CAC-AA34-782F11CF8CBD}" dt="2022-09-24T22:18:17.422" v="279" actId="14100"/>
          <ac:picMkLst>
            <pc:docMk/>
            <pc:sldMk cId="3384738640" sldId="263"/>
            <ac:picMk id="5" creationId="{D53D800D-642A-4358-BC6E-B2A2A09BB5C6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8T04:22:22.798" v="13046" actId="20577"/>
        <pc:sldMkLst>
          <pc:docMk/>
          <pc:sldMk cId="3502984571" sldId="264"/>
        </pc:sldMkLst>
        <pc:spChg chg="add mod ord">
          <ac:chgData name="Bernd Hegmanns" userId="e455340b86778d57" providerId="LiveId" clId="{0C79A112-76EA-4CAC-AA34-782F11CF8CBD}" dt="2022-09-28T04:22:22.798" v="13046" actId="20577"/>
          <ac:spMkLst>
            <pc:docMk/>
            <pc:sldMk cId="3502984571" sldId="264"/>
            <ac:spMk id="2" creationId="{5A95E25A-C9EB-47BF-9F7C-3682ADF1E6F3}"/>
          </ac:spMkLst>
        </pc:spChg>
        <pc:picChg chg="add mod">
          <ac:chgData name="Bernd Hegmanns" userId="e455340b86778d57" providerId="LiveId" clId="{0C79A112-76EA-4CAC-AA34-782F11CF8CBD}" dt="2022-09-25T11:25:59.515" v="285" actId="1076"/>
          <ac:picMkLst>
            <pc:docMk/>
            <pc:sldMk cId="3502984571" sldId="264"/>
            <ac:picMk id="3" creationId="{4B417845-0FF7-4CB0-A08A-894DCB5E908F}"/>
          </ac:picMkLst>
        </pc:picChg>
      </pc:sldChg>
      <pc:sldChg chg="delSp add del setBg delDesignElem">
        <pc:chgData name="Bernd Hegmanns" userId="e455340b86778d57" providerId="LiveId" clId="{0C79A112-76EA-4CAC-AA34-782F11CF8CBD}" dt="2022-09-25T11:27:45.456" v="291" actId="47"/>
        <pc:sldMkLst>
          <pc:docMk/>
          <pc:sldMk cId="4064414820" sldId="265"/>
        </pc:sldMkLst>
        <pc:spChg chg="del">
          <ac:chgData name="Bernd Hegmanns" userId="e455340b86778d57" providerId="LiveId" clId="{0C79A112-76EA-4CAC-AA34-782F11CF8CBD}" dt="2022-09-25T11:27:12.353" v="287"/>
          <ac:spMkLst>
            <pc:docMk/>
            <pc:sldMk cId="4064414820" sldId="265"/>
            <ac:spMk id="10" creationId="{ACBE1851-2230-47A9-B000-CE9046EA61B9}"/>
          </ac:spMkLst>
        </pc:spChg>
        <pc:cxnChg chg="del">
          <ac:chgData name="Bernd Hegmanns" userId="e455340b86778d57" providerId="LiveId" clId="{0C79A112-76EA-4CAC-AA34-782F11CF8CBD}" dt="2022-09-25T11:27:12.353" v="287"/>
          <ac:cxnSpMkLst>
            <pc:docMk/>
            <pc:sldMk cId="4064414820" sldId="265"/>
            <ac:cxnSpMk id="12" creationId="{23B93832-6514-44F4-849B-5EE2C8A2337D}"/>
          </ac:cxnSpMkLst>
        </pc:cxnChg>
      </pc:sldChg>
      <pc:sldChg chg="modSp add mod ord">
        <pc:chgData name="Bernd Hegmanns" userId="e455340b86778d57" providerId="LiveId" clId="{0C79A112-76EA-4CAC-AA34-782F11CF8CBD}" dt="2022-09-25T11:29:28.495" v="473" actId="20577"/>
        <pc:sldMkLst>
          <pc:docMk/>
          <pc:sldMk cId="2648690652" sldId="266"/>
        </pc:sldMkLst>
        <pc:spChg chg="mod">
          <ac:chgData name="Bernd Hegmanns" userId="e455340b86778d57" providerId="LiveId" clId="{0C79A112-76EA-4CAC-AA34-782F11CF8CBD}" dt="2022-09-25T11:28:53.818" v="393" actId="20577"/>
          <ac:spMkLst>
            <pc:docMk/>
            <pc:sldMk cId="2648690652" sldId="266"/>
            <ac:spMk id="2" creationId="{47D12372-D034-4CB6-94A6-3F6834EF77D5}"/>
          </ac:spMkLst>
        </pc:spChg>
        <pc:spChg chg="mod">
          <ac:chgData name="Bernd Hegmanns" userId="e455340b86778d57" providerId="LiveId" clId="{0C79A112-76EA-4CAC-AA34-782F11CF8CBD}" dt="2022-09-25T11:29:28.495" v="473" actId="20577"/>
          <ac:spMkLst>
            <pc:docMk/>
            <pc:sldMk cId="2648690652" sldId="266"/>
            <ac:spMk id="3" creationId="{831BE37F-06CC-480B-B543-5A5B5FD823E6}"/>
          </ac:spMkLst>
        </pc:spChg>
      </pc:sldChg>
      <pc:sldChg chg="modSp add mod">
        <pc:chgData name="Bernd Hegmanns" userId="e455340b86778d57" providerId="LiveId" clId="{0C79A112-76EA-4CAC-AA34-782F11CF8CBD}" dt="2022-09-25T11:30:59.987" v="600" actId="27636"/>
        <pc:sldMkLst>
          <pc:docMk/>
          <pc:sldMk cId="1286153733" sldId="267"/>
        </pc:sldMkLst>
        <pc:spChg chg="mod">
          <ac:chgData name="Bernd Hegmanns" userId="e455340b86778d57" providerId="LiveId" clId="{0C79A112-76EA-4CAC-AA34-782F11CF8CBD}" dt="2022-09-25T11:29:52.860" v="490" actId="20577"/>
          <ac:spMkLst>
            <pc:docMk/>
            <pc:sldMk cId="1286153733" sldId="267"/>
            <ac:spMk id="2" creationId="{47D12372-D034-4CB6-94A6-3F6834EF77D5}"/>
          </ac:spMkLst>
        </pc:spChg>
        <pc:spChg chg="mod">
          <ac:chgData name="Bernd Hegmanns" userId="e455340b86778d57" providerId="LiveId" clId="{0C79A112-76EA-4CAC-AA34-782F11CF8CBD}" dt="2022-09-25T11:30:59.987" v="600" actId="27636"/>
          <ac:spMkLst>
            <pc:docMk/>
            <pc:sldMk cId="1286153733" sldId="267"/>
            <ac:spMk id="3" creationId="{831BE37F-06CC-480B-B543-5A5B5FD823E6}"/>
          </ac:spMkLst>
        </pc:spChg>
      </pc:sldChg>
      <pc:sldChg chg="modSp add del mod">
        <pc:chgData name="Bernd Hegmanns" userId="e455340b86778d57" providerId="LiveId" clId="{0C79A112-76EA-4CAC-AA34-782F11CF8CBD}" dt="2022-09-27T23:55:08.717" v="12117" actId="47"/>
        <pc:sldMkLst>
          <pc:docMk/>
          <pc:sldMk cId="2461039621" sldId="268"/>
        </pc:sldMkLst>
        <pc:spChg chg="mod">
          <ac:chgData name="Bernd Hegmanns" userId="e455340b86778d57" providerId="LiveId" clId="{0C79A112-76EA-4CAC-AA34-782F11CF8CBD}" dt="2022-09-25T11:31:33.628" v="625" actId="20577"/>
          <ac:spMkLst>
            <pc:docMk/>
            <pc:sldMk cId="2461039621" sldId="268"/>
            <ac:spMk id="2" creationId="{47D12372-D034-4CB6-94A6-3F6834EF77D5}"/>
          </ac:spMkLst>
        </pc:spChg>
        <pc:spChg chg="mod">
          <ac:chgData name="Bernd Hegmanns" userId="e455340b86778d57" providerId="LiveId" clId="{0C79A112-76EA-4CAC-AA34-782F11CF8CBD}" dt="2022-09-25T11:32:58.881" v="676" actId="20577"/>
          <ac:spMkLst>
            <pc:docMk/>
            <pc:sldMk cId="2461039621" sldId="268"/>
            <ac:spMk id="3" creationId="{831BE37F-06CC-480B-B543-5A5B5FD823E6}"/>
          </ac:spMkLst>
        </pc:spChg>
      </pc:sldChg>
      <pc:sldChg chg="addSp modSp new mod setBg modClrScheme chgLayout">
        <pc:chgData name="Bernd Hegmanns" userId="e455340b86778d57" providerId="LiveId" clId="{0C79A112-76EA-4CAC-AA34-782F11CF8CBD}" dt="2022-09-25T14:46:12.980" v="2337" actId="20577"/>
        <pc:sldMkLst>
          <pc:docMk/>
          <pc:sldMk cId="3809040300" sldId="269"/>
        </pc:sldMkLst>
        <pc:spChg chg="mod ord">
          <ac:chgData name="Bernd Hegmanns" userId="e455340b86778d57" providerId="LiveId" clId="{0C79A112-76EA-4CAC-AA34-782F11CF8CBD}" dt="2022-09-25T11:35:38.963" v="781" actId="26606"/>
          <ac:spMkLst>
            <pc:docMk/>
            <pc:sldMk cId="3809040300" sldId="269"/>
            <ac:spMk id="2" creationId="{02390179-6AF7-4CF2-A0B8-A27A3B866538}"/>
          </ac:spMkLst>
        </pc:spChg>
        <pc:spChg chg="add mod ord">
          <ac:chgData name="Bernd Hegmanns" userId="e455340b86778d57" providerId="LiveId" clId="{0C79A112-76EA-4CAC-AA34-782F11CF8CBD}" dt="2022-09-25T14:46:12.980" v="2337" actId="20577"/>
          <ac:spMkLst>
            <pc:docMk/>
            <pc:sldMk cId="3809040300" sldId="269"/>
            <ac:spMk id="5" creationId="{78F9339B-ADAE-4C3A-9767-7057F71697A0}"/>
          </ac:spMkLst>
        </pc:spChg>
        <pc:spChg chg="add">
          <ac:chgData name="Bernd Hegmanns" userId="e455340b86778d57" providerId="LiveId" clId="{0C79A112-76EA-4CAC-AA34-782F11CF8CBD}" dt="2022-09-25T11:35:38.963" v="781" actId="26606"/>
          <ac:spMkLst>
            <pc:docMk/>
            <pc:sldMk cId="3809040300" sldId="269"/>
            <ac:spMk id="10" creationId="{3CD9DF72-87A3-404E-A828-84CBF11A8303}"/>
          </ac:spMkLst>
        </pc:spChg>
        <pc:picChg chg="add mod ord">
          <ac:chgData name="Bernd Hegmanns" userId="e455340b86778d57" providerId="LiveId" clId="{0C79A112-76EA-4CAC-AA34-782F11CF8CBD}" dt="2022-09-25T11:35:38.963" v="781" actId="26606"/>
          <ac:picMkLst>
            <pc:docMk/>
            <pc:sldMk cId="3809040300" sldId="269"/>
            <ac:picMk id="4" creationId="{BCADEE15-9EFC-453C-BCFD-F268C0E6AE1B}"/>
          </ac:picMkLst>
        </pc:picChg>
        <pc:cxnChg chg="add">
          <ac:chgData name="Bernd Hegmanns" userId="e455340b86778d57" providerId="LiveId" clId="{0C79A112-76EA-4CAC-AA34-782F11CF8CBD}" dt="2022-09-25T11:35:38.963" v="781" actId="26606"/>
          <ac:cxnSpMkLst>
            <pc:docMk/>
            <pc:sldMk cId="3809040300" sldId="269"/>
            <ac:cxnSpMk id="12" creationId="{20E3A342-4D61-4E3F-AF90-1AB42AEB96CC}"/>
          </ac:cxnSpMkLst>
        </pc:cxnChg>
      </pc:sldChg>
      <pc:sldChg chg="addSp modSp new mod">
        <pc:chgData name="Bernd Hegmanns" userId="e455340b86778d57" providerId="LiveId" clId="{0C79A112-76EA-4CAC-AA34-782F11CF8CBD}" dt="2022-09-25T14:42:14.871" v="2088" actId="20577"/>
        <pc:sldMkLst>
          <pc:docMk/>
          <pc:sldMk cId="2403157174" sldId="270"/>
        </pc:sldMkLst>
        <pc:spChg chg="mod">
          <ac:chgData name="Bernd Hegmanns" userId="e455340b86778d57" providerId="LiveId" clId="{0C79A112-76EA-4CAC-AA34-782F11CF8CBD}" dt="2022-09-25T11:39:23.229" v="953" actId="20577"/>
          <ac:spMkLst>
            <pc:docMk/>
            <pc:sldMk cId="2403157174" sldId="270"/>
            <ac:spMk id="2" creationId="{502A0A3F-0F61-4AA3-A350-39890C60537C}"/>
          </ac:spMkLst>
        </pc:spChg>
        <pc:spChg chg="add mod">
          <ac:chgData name="Bernd Hegmanns" userId="e455340b86778d57" providerId="LiveId" clId="{0C79A112-76EA-4CAC-AA34-782F11CF8CBD}" dt="2022-09-25T11:38:20.579" v="866" actId="1076"/>
          <ac:spMkLst>
            <pc:docMk/>
            <pc:sldMk cId="2403157174" sldId="270"/>
            <ac:spMk id="7" creationId="{545132D1-E050-4FFC-AC7C-5E588417D747}"/>
          </ac:spMkLst>
        </pc:spChg>
        <pc:spChg chg="add mod">
          <ac:chgData name="Bernd Hegmanns" userId="e455340b86778d57" providerId="LiveId" clId="{0C79A112-76EA-4CAC-AA34-782F11CF8CBD}" dt="2022-09-25T11:38:38.972" v="883" actId="20577"/>
          <ac:spMkLst>
            <pc:docMk/>
            <pc:sldMk cId="2403157174" sldId="270"/>
            <ac:spMk id="8" creationId="{0E01ACCE-6C1F-489A-B691-EEDC5423E689}"/>
          </ac:spMkLst>
        </pc:spChg>
        <pc:spChg chg="add mod">
          <ac:chgData name="Bernd Hegmanns" userId="e455340b86778d57" providerId="LiveId" clId="{0C79A112-76EA-4CAC-AA34-782F11CF8CBD}" dt="2022-09-25T14:42:14.871" v="2088" actId="20577"/>
          <ac:spMkLst>
            <pc:docMk/>
            <pc:sldMk cId="2403157174" sldId="270"/>
            <ac:spMk id="9" creationId="{3AADE21B-B91F-4F7F-BE57-D5C067EDEE1B}"/>
          </ac:spMkLst>
        </pc:spChg>
        <pc:picChg chg="add mod">
          <ac:chgData name="Bernd Hegmanns" userId="e455340b86778d57" providerId="LiveId" clId="{0C79A112-76EA-4CAC-AA34-782F11CF8CBD}" dt="2022-09-25T11:36:50.014" v="828" actId="1076"/>
          <ac:picMkLst>
            <pc:docMk/>
            <pc:sldMk cId="2403157174" sldId="270"/>
            <ac:picMk id="4" creationId="{33FFAFB8-56DD-4A72-8217-2EE28350333D}"/>
          </ac:picMkLst>
        </pc:picChg>
        <pc:picChg chg="add mod">
          <ac:chgData name="Bernd Hegmanns" userId="e455340b86778d57" providerId="LiveId" clId="{0C79A112-76EA-4CAC-AA34-782F11CF8CBD}" dt="2022-09-25T11:37:37.524" v="830" actId="1076"/>
          <ac:picMkLst>
            <pc:docMk/>
            <pc:sldMk cId="2403157174" sldId="270"/>
            <ac:picMk id="6" creationId="{0C47FA0F-FCB6-46CC-957D-25DBA69A5D0F}"/>
          </ac:picMkLst>
        </pc:picChg>
      </pc:sldChg>
      <pc:sldChg chg="addSp modSp new mod">
        <pc:chgData name="Bernd Hegmanns" userId="e455340b86778d57" providerId="LiveId" clId="{0C79A112-76EA-4CAC-AA34-782F11CF8CBD}" dt="2022-09-25T15:09:56.498" v="3603" actId="14100"/>
        <pc:sldMkLst>
          <pc:docMk/>
          <pc:sldMk cId="2210111448" sldId="271"/>
        </pc:sldMkLst>
        <pc:spChg chg="mod">
          <ac:chgData name="Bernd Hegmanns" userId="e455340b86778d57" providerId="LiveId" clId="{0C79A112-76EA-4CAC-AA34-782F11CF8CBD}" dt="2022-09-25T11:40:32.931" v="992" actId="20577"/>
          <ac:spMkLst>
            <pc:docMk/>
            <pc:sldMk cId="2210111448" sldId="271"/>
            <ac:spMk id="2" creationId="{164780FC-52ED-43CC-8887-C45216BDC9D0}"/>
          </ac:spMkLst>
        </pc:spChg>
        <pc:picChg chg="add mod">
          <ac:chgData name="Bernd Hegmanns" userId="e455340b86778d57" providerId="LiveId" clId="{0C79A112-76EA-4CAC-AA34-782F11CF8CBD}" dt="2022-09-25T15:08:02.873" v="3596" actId="1076"/>
          <ac:picMkLst>
            <pc:docMk/>
            <pc:sldMk cId="2210111448" sldId="271"/>
            <ac:picMk id="4" creationId="{2627DF0B-1560-448F-8B31-7F58A7B557D8}"/>
          </ac:picMkLst>
        </pc:picChg>
        <pc:picChg chg="add mod">
          <ac:chgData name="Bernd Hegmanns" userId="e455340b86778d57" providerId="LiveId" clId="{0C79A112-76EA-4CAC-AA34-782F11CF8CBD}" dt="2022-09-25T15:08:48.256" v="3598" actId="1076"/>
          <ac:picMkLst>
            <pc:docMk/>
            <pc:sldMk cId="2210111448" sldId="271"/>
            <ac:picMk id="6" creationId="{88416B06-90DF-48A6-8A41-D49AA7FAE7D9}"/>
          </ac:picMkLst>
        </pc:picChg>
        <pc:picChg chg="add mod">
          <ac:chgData name="Bernd Hegmanns" userId="e455340b86778d57" providerId="LiveId" clId="{0C79A112-76EA-4CAC-AA34-782F11CF8CBD}" dt="2022-09-25T15:09:27.243" v="3600" actId="1076"/>
          <ac:picMkLst>
            <pc:docMk/>
            <pc:sldMk cId="2210111448" sldId="271"/>
            <ac:picMk id="8" creationId="{9DD8ECFD-4DF4-4EB9-83AF-146B3E72C8BF}"/>
          </ac:picMkLst>
        </pc:picChg>
        <pc:picChg chg="add mod">
          <ac:chgData name="Bernd Hegmanns" userId="e455340b86778d57" providerId="LiveId" clId="{0C79A112-76EA-4CAC-AA34-782F11CF8CBD}" dt="2022-09-25T15:09:56.498" v="3603" actId="14100"/>
          <ac:picMkLst>
            <pc:docMk/>
            <pc:sldMk cId="2210111448" sldId="271"/>
            <ac:picMk id="10" creationId="{221C8516-D69D-4812-B0AD-E41C3931F533}"/>
          </ac:picMkLst>
        </pc:picChg>
      </pc:sldChg>
      <pc:sldChg chg="new del">
        <pc:chgData name="Bernd Hegmanns" userId="e455340b86778d57" providerId="LiveId" clId="{0C79A112-76EA-4CAC-AA34-782F11CF8CBD}" dt="2022-09-27T14:25:44.019" v="9215" actId="47"/>
        <pc:sldMkLst>
          <pc:docMk/>
          <pc:sldMk cId="1096098137" sldId="272"/>
        </pc:sldMkLst>
      </pc:sldChg>
      <pc:sldChg chg="new del">
        <pc:chgData name="Bernd Hegmanns" userId="e455340b86778d57" providerId="LiveId" clId="{0C79A112-76EA-4CAC-AA34-782F11CF8CBD}" dt="2022-09-27T22:33:53.295" v="10168" actId="47"/>
        <pc:sldMkLst>
          <pc:docMk/>
          <pc:sldMk cId="2374793957" sldId="273"/>
        </pc:sldMkLst>
      </pc:sldChg>
      <pc:sldChg chg="addSp delSp modSp new mod setBg modClrScheme delDesignElem chgLayout">
        <pc:chgData name="Bernd Hegmanns" userId="e455340b86778d57" providerId="LiveId" clId="{0C79A112-76EA-4CAC-AA34-782F11CF8CBD}" dt="2022-09-25T11:47:37.291" v="1310" actId="20577"/>
        <pc:sldMkLst>
          <pc:docMk/>
          <pc:sldMk cId="2939667106" sldId="274"/>
        </pc:sldMkLst>
        <pc:spChg chg="mod ord">
          <ac:chgData name="Bernd Hegmanns" userId="e455340b86778d57" providerId="LiveId" clId="{0C79A112-76EA-4CAC-AA34-782F11CF8CBD}" dt="2022-09-25T11:43:07.655" v="1025" actId="700"/>
          <ac:spMkLst>
            <pc:docMk/>
            <pc:sldMk cId="2939667106" sldId="274"/>
            <ac:spMk id="2" creationId="{35651779-445A-4756-AEBB-DD933ADDA543}"/>
          </ac:spMkLst>
        </pc:spChg>
        <pc:spChg chg="add mod ord">
          <ac:chgData name="Bernd Hegmanns" userId="e455340b86778d57" providerId="LiveId" clId="{0C79A112-76EA-4CAC-AA34-782F11CF8CBD}" dt="2022-09-25T11:47:37.291" v="1310" actId="20577"/>
          <ac:spMkLst>
            <pc:docMk/>
            <pc:sldMk cId="2939667106" sldId="274"/>
            <ac:spMk id="5" creationId="{4EA5787B-5645-413A-B82A-D93DA1538C98}"/>
          </ac:spMkLst>
        </pc:spChg>
        <pc:spChg chg="add del">
          <ac:chgData name="Bernd Hegmanns" userId="e455340b86778d57" providerId="LiveId" clId="{0C79A112-76EA-4CAC-AA34-782F11CF8CBD}" dt="2022-09-25T11:43:07.655" v="1025" actId="700"/>
          <ac:spMkLst>
            <pc:docMk/>
            <pc:sldMk cId="2939667106" sldId="274"/>
            <ac:spMk id="9" creationId="{06DA9DF9-31F7-4056-B42E-878CC92417B8}"/>
          </ac:spMkLst>
        </pc:spChg>
        <pc:picChg chg="add mod">
          <ac:chgData name="Bernd Hegmanns" userId="e455340b86778d57" providerId="LiveId" clId="{0C79A112-76EA-4CAC-AA34-782F11CF8CBD}" dt="2022-09-25T11:42:45.317" v="999" actId="26606"/>
          <ac:picMkLst>
            <pc:docMk/>
            <pc:sldMk cId="2939667106" sldId="274"/>
            <ac:picMk id="4" creationId="{C449079F-5C3E-4623-9C9E-05BDEF05003F}"/>
          </ac:picMkLst>
        </pc:picChg>
      </pc:sldChg>
      <pc:sldChg chg="addSp delSp modSp new mod">
        <pc:chgData name="Bernd Hegmanns" userId="e455340b86778d57" providerId="LiveId" clId="{0C79A112-76EA-4CAC-AA34-782F11CF8CBD}" dt="2022-09-25T15:42:04.837" v="4188" actId="20577"/>
        <pc:sldMkLst>
          <pc:docMk/>
          <pc:sldMk cId="1996924659" sldId="275"/>
        </pc:sldMkLst>
        <pc:spChg chg="mod">
          <ac:chgData name="Bernd Hegmanns" userId="e455340b86778d57" providerId="LiveId" clId="{0C79A112-76EA-4CAC-AA34-782F11CF8CBD}" dt="2022-09-25T15:42:04.837" v="4188" actId="20577"/>
          <ac:spMkLst>
            <pc:docMk/>
            <pc:sldMk cId="1996924659" sldId="275"/>
            <ac:spMk id="2" creationId="{D3DC7EFB-DB1C-4F51-9364-27031FF6DDCF}"/>
          </ac:spMkLst>
        </pc:spChg>
        <pc:spChg chg="add mod">
          <ac:chgData name="Bernd Hegmanns" userId="e455340b86778d57" providerId="LiveId" clId="{0C79A112-76EA-4CAC-AA34-782F11CF8CBD}" dt="2022-09-25T15:28:09.086" v="4090" actId="20577"/>
          <ac:spMkLst>
            <pc:docMk/>
            <pc:sldMk cId="1996924659" sldId="275"/>
            <ac:spMk id="3" creationId="{3B47428B-6528-462E-88E7-27B69606F47D}"/>
          </ac:spMkLst>
        </pc:spChg>
        <pc:spChg chg="add mod">
          <ac:chgData name="Bernd Hegmanns" userId="e455340b86778d57" providerId="LiveId" clId="{0C79A112-76EA-4CAC-AA34-782F11CF8CBD}" dt="2022-09-25T15:33:24.203" v="4187" actId="20577"/>
          <ac:spMkLst>
            <pc:docMk/>
            <pc:sldMk cId="1996924659" sldId="275"/>
            <ac:spMk id="4" creationId="{FBB93C23-B96E-43FC-840E-2C9A84D64239}"/>
          </ac:spMkLst>
        </pc:spChg>
        <pc:spChg chg="add del mod">
          <ac:chgData name="Bernd Hegmanns" userId="e455340b86778d57" providerId="LiveId" clId="{0C79A112-76EA-4CAC-AA34-782F11CF8CBD}" dt="2022-09-25T15:02:56.759" v="3592" actId="478"/>
          <ac:spMkLst>
            <pc:docMk/>
            <pc:sldMk cId="1996924659" sldId="275"/>
            <ac:spMk id="5" creationId="{C0D7B10D-0667-492F-B899-4CDC0E68BF59}"/>
          </ac:spMkLst>
        </pc:spChg>
        <pc:spChg chg="add mod">
          <ac:chgData name="Bernd Hegmanns" userId="e455340b86778d57" providerId="LiveId" clId="{0C79A112-76EA-4CAC-AA34-782F11CF8CBD}" dt="2022-09-25T15:33:12.724" v="4170" actId="20577"/>
          <ac:spMkLst>
            <pc:docMk/>
            <pc:sldMk cId="1996924659" sldId="275"/>
            <ac:spMk id="8" creationId="{D24570E8-FF20-4DDB-85D0-7992212D9E6F}"/>
          </ac:spMkLst>
        </pc:spChg>
        <pc:spChg chg="add mod">
          <ac:chgData name="Bernd Hegmanns" userId="e455340b86778d57" providerId="LiveId" clId="{0C79A112-76EA-4CAC-AA34-782F11CF8CBD}" dt="2022-09-25T15:28:27.703" v="4102" actId="20577"/>
          <ac:spMkLst>
            <pc:docMk/>
            <pc:sldMk cId="1996924659" sldId="275"/>
            <ac:spMk id="9" creationId="{7CE0DEA3-9A66-4A49-9108-7D889E44980D}"/>
          </ac:spMkLst>
        </pc:spChg>
        <pc:spChg chg="add mod">
          <ac:chgData name="Bernd Hegmanns" userId="e455340b86778d57" providerId="LiveId" clId="{0C79A112-76EA-4CAC-AA34-782F11CF8CBD}" dt="2022-09-25T15:32:55.551" v="4155" actId="1076"/>
          <ac:spMkLst>
            <pc:docMk/>
            <pc:sldMk cId="1996924659" sldId="275"/>
            <ac:spMk id="12" creationId="{98BCD7A2-5E38-485D-A5A8-B26569DF04D5}"/>
          </ac:spMkLst>
        </pc:spChg>
        <pc:spChg chg="add mod">
          <ac:chgData name="Bernd Hegmanns" userId="e455340b86778d57" providerId="LiveId" clId="{0C79A112-76EA-4CAC-AA34-782F11CF8CBD}" dt="2022-09-25T15:33:05.166" v="4157" actId="1076"/>
          <ac:spMkLst>
            <pc:docMk/>
            <pc:sldMk cId="1996924659" sldId="275"/>
            <ac:spMk id="13" creationId="{BE76D42A-C037-4802-B0C3-441B5A75C67B}"/>
          </ac:spMkLst>
        </pc:spChg>
        <pc:picChg chg="add mod">
          <ac:chgData name="Bernd Hegmanns" userId="e455340b86778d57" providerId="LiveId" clId="{0C79A112-76EA-4CAC-AA34-782F11CF8CBD}" dt="2022-09-25T15:27:14.170" v="4043" actId="1076"/>
          <ac:picMkLst>
            <pc:docMk/>
            <pc:sldMk cId="1996924659" sldId="275"/>
            <ac:picMk id="7" creationId="{349241C2-B1A5-40E6-9E58-6666A94D72E4}"/>
          </ac:picMkLst>
        </pc:picChg>
        <pc:picChg chg="add mod">
          <ac:chgData name="Bernd Hegmanns" userId="e455340b86778d57" providerId="LiveId" clId="{0C79A112-76EA-4CAC-AA34-782F11CF8CBD}" dt="2022-09-25T15:32:22.872" v="4105" actId="1076"/>
          <ac:picMkLst>
            <pc:docMk/>
            <pc:sldMk cId="1996924659" sldId="275"/>
            <ac:picMk id="11" creationId="{970B32DD-9315-4BC1-A0CB-A2C45EBED8D6}"/>
          </ac:picMkLst>
        </pc:picChg>
      </pc:sldChg>
      <pc:sldChg chg="addSp modSp new mod ord">
        <pc:chgData name="Bernd Hegmanns" userId="e455340b86778d57" providerId="LiveId" clId="{0C79A112-76EA-4CAC-AA34-782F11CF8CBD}" dt="2022-09-25T14:43:47.424" v="2242" actId="1076"/>
        <pc:sldMkLst>
          <pc:docMk/>
          <pc:sldMk cId="2787378857" sldId="276"/>
        </pc:sldMkLst>
        <pc:spChg chg="mod">
          <ac:chgData name="Bernd Hegmanns" userId="e455340b86778d57" providerId="LiveId" clId="{0C79A112-76EA-4CAC-AA34-782F11CF8CBD}" dt="2022-09-25T14:23:25.251" v="1449" actId="20577"/>
          <ac:spMkLst>
            <pc:docMk/>
            <pc:sldMk cId="2787378857" sldId="276"/>
            <ac:spMk id="2" creationId="{2350046E-B114-4BCA-9CA8-2C3206A65BC9}"/>
          </ac:spMkLst>
        </pc:spChg>
        <pc:spChg chg="add mod">
          <ac:chgData name="Bernd Hegmanns" userId="e455340b86778d57" providerId="LiveId" clId="{0C79A112-76EA-4CAC-AA34-782F11CF8CBD}" dt="2022-09-25T14:25:51.785" v="1469" actId="1076"/>
          <ac:spMkLst>
            <pc:docMk/>
            <pc:sldMk cId="2787378857" sldId="276"/>
            <ac:spMk id="9" creationId="{C1C4C9F8-D255-4CA3-A639-0D095853BE20}"/>
          </ac:spMkLst>
        </pc:spChg>
        <pc:spChg chg="add mod">
          <ac:chgData name="Bernd Hegmanns" userId="e455340b86778d57" providerId="LiveId" clId="{0C79A112-76EA-4CAC-AA34-782F11CF8CBD}" dt="2022-09-25T14:42:31.758" v="2104" actId="1035"/>
          <ac:spMkLst>
            <pc:docMk/>
            <pc:sldMk cId="2787378857" sldId="276"/>
            <ac:spMk id="10" creationId="{736B909C-A02D-4A1E-835B-EB1716582F09}"/>
          </ac:spMkLst>
        </pc:spChg>
        <pc:spChg chg="add mod">
          <ac:chgData name="Bernd Hegmanns" userId="e455340b86778d57" providerId="LiveId" clId="{0C79A112-76EA-4CAC-AA34-782F11CF8CBD}" dt="2022-09-25T14:42:37.949" v="2123" actId="1035"/>
          <ac:spMkLst>
            <pc:docMk/>
            <pc:sldMk cId="2787378857" sldId="276"/>
            <ac:spMk id="11" creationId="{BDAFAF76-6B80-4598-A769-31FFA0929CE6}"/>
          </ac:spMkLst>
        </pc:spChg>
        <pc:spChg chg="add mod">
          <ac:chgData name="Bernd Hegmanns" userId="e455340b86778d57" providerId="LiveId" clId="{0C79A112-76EA-4CAC-AA34-782F11CF8CBD}" dt="2022-09-25T14:43:47.424" v="2242" actId="1076"/>
          <ac:spMkLst>
            <pc:docMk/>
            <pc:sldMk cId="2787378857" sldId="276"/>
            <ac:spMk id="12" creationId="{2556F353-AC18-4507-B34B-B4EEEFDE9EE0}"/>
          </ac:spMkLst>
        </pc:spChg>
        <pc:picChg chg="add mod">
          <ac:chgData name="Bernd Hegmanns" userId="e455340b86778d57" providerId="LiveId" clId="{0C79A112-76EA-4CAC-AA34-782F11CF8CBD}" dt="2022-09-25T14:24:15.967" v="1451" actId="1076"/>
          <ac:picMkLst>
            <pc:docMk/>
            <pc:sldMk cId="2787378857" sldId="276"/>
            <ac:picMk id="4" creationId="{F1E2EE5A-7B87-4E87-BCEE-BA6D6899ED88}"/>
          </ac:picMkLst>
        </pc:picChg>
        <pc:picChg chg="add mod">
          <ac:chgData name="Bernd Hegmanns" userId="e455340b86778d57" providerId="LiveId" clId="{0C79A112-76EA-4CAC-AA34-782F11CF8CBD}" dt="2022-09-25T14:42:31.758" v="2104" actId="1035"/>
          <ac:picMkLst>
            <pc:docMk/>
            <pc:sldMk cId="2787378857" sldId="276"/>
            <ac:picMk id="6" creationId="{9FD15600-EDB9-433B-9034-5AE5197DEA7B}"/>
          </ac:picMkLst>
        </pc:picChg>
        <pc:picChg chg="add mod">
          <ac:chgData name="Bernd Hegmanns" userId="e455340b86778d57" providerId="LiveId" clId="{0C79A112-76EA-4CAC-AA34-782F11CF8CBD}" dt="2022-09-25T14:42:37.949" v="2123" actId="1035"/>
          <ac:picMkLst>
            <pc:docMk/>
            <pc:sldMk cId="2787378857" sldId="276"/>
            <ac:picMk id="8" creationId="{83416A18-FAC1-4FBF-BB12-57808A8E4248}"/>
          </ac:picMkLst>
        </pc:picChg>
      </pc:sldChg>
      <pc:sldChg chg="addSp modSp new mod ord setBg modClrScheme chgLayout">
        <pc:chgData name="Bernd Hegmanns" userId="e455340b86778d57" providerId="LiveId" clId="{0C79A112-76EA-4CAC-AA34-782F11CF8CBD}" dt="2022-09-25T14:31:14.710" v="1806"/>
        <pc:sldMkLst>
          <pc:docMk/>
          <pc:sldMk cId="2123826553" sldId="277"/>
        </pc:sldMkLst>
        <pc:spChg chg="add mod or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4" creationId="{5904C4B3-D7D6-41CC-8AFC-29AC0053FCDD}"/>
          </ac:spMkLst>
        </pc:spChg>
        <pc:spChg chg="add mod or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5" creationId="{E93D04FA-12B9-4F2E-8169-D76CEBA03BD8}"/>
          </ac:spMkLst>
        </pc:spChg>
        <pc:spChg chg="ad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10" creationId="{131BAD53-4E89-4F62-BBB7-26359763ED39}"/>
          </ac:spMkLst>
        </pc:spChg>
        <pc:spChg chg="ad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12" creationId="{62756DA2-40EB-4C6F-B962-5822FFB54FB6}"/>
          </ac:spMkLst>
        </pc:spChg>
        <pc:picChg chg="add mod ord">
          <ac:chgData name="Bernd Hegmanns" userId="e455340b86778d57" providerId="LiveId" clId="{0C79A112-76EA-4CAC-AA34-782F11CF8CBD}" dt="2022-09-25T14:29:32.489" v="1763" actId="26606"/>
          <ac:picMkLst>
            <pc:docMk/>
            <pc:sldMk cId="2123826553" sldId="277"/>
            <ac:picMk id="3" creationId="{4324A7DF-99BF-403E-8F33-159B028163AB}"/>
          </ac:picMkLst>
        </pc:picChg>
      </pc:sldChg>
      <pc:sldChg chg="addSp modSp new mod ord">
        <pc:chgData name="Bernd Hegmanns" userId="e455340b86778d57" providerId="LiveId" clId="{0C79A112-76EA-4CAC-AA34-782F11CF8CBD}" dt="2022-09-25T14:31:17.213" v="1808"/>
        <pc:sldMkLst>
          <pc:docMk/>
          <pc:sldMk cId="1115520066" sldId="278"/>
        </pc:sldMkLst>
        <pc:spChg chg="mod">
          <ac:chgData name="Bernd Hegmanns" userId="e455340b86778d57" providerId="LiveId" clId="{0C79A112-76EA-4CAC-AA34-782F11CF8CBD}" dt="2022-09-25T14:30:14.890" v="1801" actId="5793"/>
          <ac:spMkLst>
            <pc:docMk/>
            <pc:sldMk cId="1115520066" sldId="278"/>
            <ac:spMk id="2" creationId="{464EC87D-9AC0-4A11-BA38-5D2AF1409219}"/>
          </ac:spMkLst>
        </pc:spChg>
        <pc:picChg chg="add mod">
          <ac:chgData name="Bernd Hegmanns" userId="e455340b86778d57" providerId="LiveId" clId="{0C79A112-76EA-4CAC-AA34-782F11CF8CBD}" dt="2022-09-25T14:30:38.817" v="1804" actId="14100"/>
          <ac:picMkLst>
            <pc:docMk/>
            <pc:sldMk cId="1115520066" sldId="278"/>
            <ac:picMk id="4" creationId="{472D2529-E744-40E1-AE34-7319406375EA}"/>
          </ac:picMkLst>
        </pc:picChg>
      </pc:sldChg>
      <pc:sldChg chg="addSp modSp new mod">
        <pc:chgData name="Bernd Hegmanns" userId="e455340b86778d57" providerId="LiveId" clId="{0C79A112-76EA-4CAC-AA34-782F11CF8CBD}" dt="2022-09-25T14:34:50.103" v="2031" actId="14100"/>
        <pc:sldMkLst>
          <pc:docMk/>
          <pc:sldMk cId="1626270787" sldId="279"/>
        </pc:sldMkLst>
        <pc:spChg chg="mod">
          <ac:chgData name="Bernd Hegmanns" userId="e455340b86778d57" providerId="LiveId" clId="{0C79A112-76EA-4CAC-AA34-782F11CF8CBD}" dt="2022-09-25T14:31:38.296" v="1831" actId="20577"/>
          <ac:spMkLst>
            <pc:docMk/>
            <pc:sldMk cId="1626270787" sldId="279"/>
            <ac:spMk id="2" creationId="{A6F8CA92-B06C-4A1C-A2FD-5361CE6C64D4}"/>
          </ac:spMkLst>
        </pc:spChg>
        <pc:spChg chg="add mod">
          <ac:chgData name="Bernd Hegmanns" userId="e455340b86778d57" providerId="LiveId" clId="{0C79A112-76EA-4CAC-AA34-782F11CF8CBD}" dt="2022-09-25T14:34:46.886" v="2030" actId="1076"/>
          <ac:spMkLst>
            <pc:docMk/>
            <pc:sldMk cId="1626270787" sldId="279"/>
            <ac:spMk id="5" creationId="{9B68304D-1357-48BB-943D-71020B347AAD}"/>
          </ac:spMkLst>
        </pc:spChg>
        <pc:picChg chg="add mod">
          <ac:chgData name="Bernd Hegmanns" userId="e455340b86778d57" providerId="LiveId" clId="{0C79A112-76EA-4CAC-AA34-782F11CF8CBD}" dt="2022-09-25T14:34:50.103" v="2031" actId="14100"/>
          <ac:picMkLst>
            <pc:docMk/>
            <pc:sldMk cId="1626270787" sldId="279"/>
            <ac:picMk id="4" creationId="{AEF8998A-BC6F-4503-B96B-53AE7D2E43C0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5T14:45:06.078" v="2334" actId="14100"/>
        <pc:sldMkLst>
          <pc:docMk/>
          <pc:sldMk cId="3634306356" sldId="280"/>
        </pc:sldMkLst>
        <pc:spChg chg="mod ord">
          <ac:chgData name="Bernd Hegmanns" userId="e455340b86778d57" providerId="LiveId" clId="{0C79A112-76EA-4CAC-AA34-782F11CF8CBD}" dt="2022-09-25T14:44:37.876" v="2280" actId="700"/>
          <ac:spMkLst>
            <pc:docMk/>
            <pc:sldMk cId="3634306356" sldId="280"/>
            <ac:spMk id="2" creationId="{DC3F629A-68C3-4906-ACFD-F07D82C98130}"/>
          </ac:spMkLst>
        </pc:spChg>
        <pc:spChg chg="add mod ord">
          <ac:chgData name="Bernd Hegmanns" userId="e455340b86778d57" providerId="LiveId" clId="{0C79A112-76EA-4CAC-AA34-782F11CF8CBD}" dt="2022-09-25T14:45:06.078" v="2334" actId="14100"/>
          <ac:spMkLst>
            <pc:docMk/>
            <pc:sldMk cId="3634306356" sldId="280"/>
            <ac:spMk id="3" creationId="{AF5386E9-B25D-4DB4-8F9A-18ACF3370C24}"/>
          </ac:spMkLst>
        </pc:spChg>
      </pc:sldChg>
      <pc:sldChg chg="addSp modSp new mod modClrScheme chgLayout">
        <pc:chgData name="Bernd Hegmanns" userId="e455340b86778d57" providerId="LiveId" clId="{0C79A112-76EA-4CAC-AA34-782F11CF8CBD}" dt="2022-09-27T22:32:33.548" v="10162" actId="20577"/>
        <pc:sldMkLst>
          <pc:docMk/>
          <pc:sldMk cId="2763676016" sldId="281"/>
        </pc:sldMkLst>
        <pc:spChg chg="mod ord">
          <ac:chgData name="Bernd Hegmanns" userId="e455340b86778d57" providerId="LiveId" clId="{0C79A112-76EA-4CAC-AA34-782F11CF8CBD}" dt="2022-09-25T14:46:31.734" v="2361" actId="700"/>
          <ac:spMkLst>
            <pc:docMk/>
            <pc:sldMk cId="2763676016" sldId="281"/>
            <ac:spMk id="2" creationId="{ACB9308A-5289-4E2C-A1AB-73E5063CE26F}"/>
          </ac:spMkLst>
        </pc:spChg>
        <pc:spChg chg="add mod ord">
          <ac:chgData name="Bernd Hegmanns" userId="e455340b86778d57" providerId="LiveId" clId="{0C79A112-76EA-4CAC-AA34-782F11CF8CBD}" dt="2022-09-25T14:47:22.384" v="2511" actId="14100"/>
          <ac:spMkLst>
            <pc:docMk/>
            <pc:sldMk cId="2763676016" sldId="281"/>
            <ac:spMk id="3" creationId="{5EC75EC7-B76D-4596-B806-955AE34B9387}"/>
          </ac:spMkLst>
        </pc:spChg>
        <pc:spChg chg="add mod">
          <ac:chgData name="Bernd Hegmanns" userId="e455340b86778d57" providerId="LiveId" clId="{0C79A112-76EA-4CAC-AA34-782F11CF8CBD}" dt="2022-09-25T14:48:00.176" v="2540" actId="14100"/>
          <ac:spMkLst>
            <pc:docMk/>
            <pc:sldMk cId="2763676016" sldId="281"/>
            <ac:spMk id="4" creationId="{2F326C6F-D6DE-4177-AE1B-2F1D4EF65A7B}"/>
          </ac:spMkLst>
        </pc:spChg>
        <pc:spChg chg="add mod">
          <ac:chgData name="Bernd Hegmanns" userId="e455340b86778d57" providerId="LiveId" clId="{0C79A112-76EA-4CAC-AA34-782F11CF8CBD}" dt="2022-09-25T14:48:34.950" v="2666" actId="1076"/>
          <ac:spMkLst>
            <pc:docMk/>
            <pc:sldMk cId="2763676016" sldId="281"/>
            <ac:spMk id="5" creationId="{912C76E7-06D0-4ED5-9E3F-914FDB04DF1A}"/>
          </ac:spMkLst>
        </pc:spChg>
        <pc:spChg chg="add mod">
          <ac:chgData name="Bernd Hegmanns" userId="e455340b86778d57" providerId="LiveId" clId="{0C79A112-76EA-4CAC-AA34-782F11CF8CBD}" dt="2022-09-25T14:49:07.272" v="2702" actId="20577"/>
          <ac:spMkLst>
            <pc:docMk/>
            <pc:sldMk cId="2763676016" sldId="281"/>
            <ac:spMk id="6" creationId="{BD5A92E6-A794-4074-9A93-738378AC86F4}"/>
          </ac:spMkLst>
        </pc:spChg>
        <pc:spChg chg="add mod">
          <ac:chgData name="Bernd Hegmanns" userId="e455340b86778d57" providerId="LiveId" clId="{0C79A112-76EA-4CAC-AA34-782F11CF8CBD}" dt="2022-09-27T22:32:33.548" v="10162" actId="20577"/>
          <ac:spMkLst>
            <pc:docMk/>
            <pc:sldMk cId="2763676016" sldId="281"/>
            <ac:spMk id="7" creationId="{DC34EBAC-B3C4-4AC9-A0DD-A3E806380B7F}"/>
          </ac:spMkLst>
        </pc:spChg>
      </pc:sldChg>
      <pc:sldChg chg="addSp modSp new mod">
        <pc:chgData name="Bernd Hegmanns" userId="e455340b86778d57" providerId="LiveId" clId="{0C79A112-76EA-4CAC-AA34-782F11CF8CBD}" dt="2022-09-25T14:52:44.013" v="2839" actId="20577"/>
        <pc:sldMkLst>
          <pc:docMk/>
          <pc:sldMk cId="3277992544" sldId="282"/>
        </pc:sldMkLst>
        <pc:spChg chg="mod">
          <ac:chgData name="Bernd Hegmanns" userId="e455340b86778d57" providerId="LiveId" clId="{0C79A112-76EA-4CAC-AA34-782F11CF8CBD}" dt="2022-09-25T14:52:44.013" v="2839" actId="20577"/>
          <ac:spMkLst>
            <pc:docMk/>
            <pc:sldMk cId="3277992544" sldId="282"/>
            <ac:spMk id="2" creationId="{E4CE6DF6-0088-42C7-B4FC-43143E7C1381}"/>
          </ac:spMkLst>
        </pc:spChg>
        <pc:spChg chg="add mod">
          <ac:chgData name="Bernd Hegmanns" userId="e455340b86778d57" providerId="LiveId" clId="{0C79A112-76EA-4CAC-AA34-782F11CF8CBD}" dt="2022-09-25T14:51:04.668" v="2748" actId="20577"/>
          <ac:spMkLst>
            <pc:docMk/>
            <pc:sldMk cId="3277992544" sldId="282"/>
            <ac:spMk id="3" creationId="{DCA64499-42F5-4195-8A98-C5D4A6913704}"/>
          </ac:spMkLst>
        </pc:spChg>
        <pc:spChg chg="add mod">
          <ac:chgData name="Bernd Hegmanns" userId="e455340b86778d57" providerId="LiveId" clId="{0C79A112-76EA-4CAC-AA34-782F11CF8CBD}" dt="2022-09-25T14:51:29.578" v="2802" actId="1076"/>
          <ac:spMkLst>
            <pc:docMk/>
            <pc:sldMk cId="3277992544" sldId="282"/>
            <ac:spMk id="4" creationId="{A84CA223-F8E4-45C0-8D30-1B2EE966B695}"/>
          </ac:spMkLst>
        </pc:spChg>
        <pc:spChg chg="add mod">
          <ac:chgData name="Bernd Hegmanns" userId="e455340b86778d57" providerId="LiveId" clId="{0C79A112-76EA-4CAC-AA34-782F11CF8CBD}" dt="2022-09-25T14:52:00" v="2814" actId="13822"/>
          <ac:spMkLst>
            <pc:docMk/>
            <pc:sldMk cId="3277992544" sldId="282"/>
            <ac:spMk id="5" creationId="{F28C1505-1D59-405A-A4F1-96BB8762DC71}"/>
          </ac:spMkLst>
        </pc:spChg>
        <pc:spChg chg="add mod">
          <ac:chgData name="Bernd Hegmanns" userId="e455340b86778d57" providerId="LiveId" clId="{0C79A112-76EA-4CAC-AA34-782F11CF8CBD}" dt="2022-09-25T14:52:20.173" v="2831" actId="20577"/>
          <ac:spMkLst>
            <pc:docMk/>
            <pc:sldMk cId="3277992544" sldId="282"/>
            <ac:spMk id="6" creationId="{FEB6E7C4-1CE3-4F4C-B700-C8D38F43E900}"/>
          </ac:spMkLst>
        </pc:spChg>
      </pc:sldChg>
      <pc:sldChg chg="addSp modSp add mod">
        <pc:chgData name="Bernd Hegmanns" userId="e455340b86778d57" providerId="LiveId" clId="{0C79A112-76EA-4CAC-AA34-782F11CF8CBD}" dt="2022-09-25T14:56:07.742" v="3255" actId="1076"/>
        <pc:sldMkLst>
          <pc:docMk/>
          <pc:sldMk cId="2033538548" sldId="283"/>
        </pc:sldMkLst>
        <pc:spChg chg="mod">
          <ac:chgData name="Bernd Hegmanns" userId="e455340b86778d57" providerId="LiveId" clId="{0C79A112-76EA-4CAC-AA34-782F11CF8CBD}" dt="2022-09-25T14:53:03.714" v="2882" actId="20577"/>
          <ac:spMkLst>
            <pc:docMk/>
            <pc:sldMk cId="2033538548" sldId="283"/>
            <ac:spMk id="2" creationId="{E4CE6DF6-0088-42C7-B4FC-43143E7C1381}"/>
          </ac:spMkLst>
        </pc:spChg>
        <pc:spChg chg="mod">
          <ac:chgData name="Bernd Hegmanns" userId="e455340b86778d57" providerId="LiveId" clId="{0C79A112-76EA-4CAC-AA34-782F11CF8CBD}" dt="2022-09-25T14:53:46.527" v="2992" actId="5793"/>
          <ac:spMkLst>
            <pc:docMk/>
            <pc:sldMk cId="2033538548" sldId="283"/>
            <ac:spMk id="4" creationId="{A84CA223-F8E4-45C0-8D30-1B2EE966B695}"/>
          </ac:spMkLst>
        </pc:spChg>
        <pc:spChg chg="mod">
          <ac:chgData name="Bernd Hegmanns" userId="e455340b86778d57" providerId="LiveId" clId="{0C79A112-76EA-4CAC-AA34-782F11CF8CBD}" dt="2022-09-25T14:55:18.896" v="3180" actId="20577"/>
          <ac:spMkLst>
            <pc:docMk/>
            <pc:sldMk cId="2033538548" sldId="283"/>
            <ac:spMk id="6" creationId="{FEB6E7C4-1CE3-4F4C-B700-C8D38F43E900}"/>
          </ac:spMkLst>
        </pc:spChg>
        <pc:spChg chg="add mod">
          <ac:chgData name="Bernd Hegmanns" userId="e455340b86778d57" providerId="LiveId" clId="{0C79A112-76EA-4CAC-AA34-782F11CF8CBD}" dt="2022-09-25T14:54:41.327" v="3078" actId="1076"/>
          <ac:spMkLst>
            <pc:docMk/>
            <pc:sldMk cId="2033538548" sldId="283"/>
            <ac:spMk id="7" creationId="{847CBBAA-9CCB-42CC-8062-622CF2999595}"/>
          </ac:spMkLst>
        </pc:spChg>
        <pc:spChg chg="add mod">
          <ac:chgData name="Bernd Hegmanns" userId="e455340b86778d57" providerId="LiveId" clId="{0C79A112-76EA-4CAC-AA34-782F11CF8CBD}" dt="2022-09-25T14:55:37.292" v="3182" actId="14100"/>
          <ac:spMkLst>
            <pc:docMk/>
            <pc:sldMk cId="2033538548" sldId="283"/>
            <ac:spMk id="8" creationId="{7D4B37E8-FE85-465D-A5CA-30D2A1956F53}"/>
          </ac:spMkLst>
        </pc:spChg>
        <pc:spChg chg="add mod">
          <ac:chgData name="Bernd Hegmanns" userId="e455340b86778d57" providerId="LiveId" clId="{0C79A112-76EA-4CAC-AA34-782F11CF8CBD}" dt="2022-09-25T14:56:07.742" v="3255" actId="1076"/>
          <ac:spMkLst>
            <pc:docMk/>
            <pc:sldMk cId="2033538548" sldId="283"/>
            <ac:spMk id="9" creationId="{55C61F56-00FA-420D-A2D4-34E28CE81648}"/>
          </ac:spMkLst>
        </pc:spChg>
      </pc:sldChg>
      <pc:sldChg chg="modSp new del mod">
        <pc:chgData name="Bernd Hegmanns" userId="e455340b86778d57" providerId="LiveId" clId="{0C79A112-76EA-4CAC-AA34-782F11CF8CBD}" dt="2022-09-25T15:01:01.142" v="3588" actId="47"/>
        <pc:sldMkLst>
          <pc:docMk/>
          <pc:sldMk cId="2376347710" sldId="284"/>
        </pc:sldMkLst>
        <pc:spChg chg="mod">
          <ac:chgData name="Bernd Hegmanns" userId="e455340b86778d57" providerId="LiveId" clId="{0C79A112-76EA-4CAC-AA34-782F11CF8CBD}" dt="2022-09-25T14:57:35.168" v="3295" actId="20577"/>
          <ac:spMkLst>
            <pc:docMk/>
            <pc:sldMk cId="2376347710" sldId="284"/>
            <ac:spMk id="2" creationId="{0C143F9F-BB60-4871-A8C9-6AC72EB29C69}"/>
          </ac:spMkLst>
        </pc:spChg>
      </pc:sldChg>
      <pc:sldChg chg="addSp delSp modSp add mod">
        <pc:chgData name="Bernd Hegmanns" userId="e455340b86778d57" providerId="LiveId" clId="{0C79A112-76EA-4CAC-AA34-782F11CF8CBD}" dt="2022-09-28T09:29:15.661" v="13751" actId="20577"/>
        <pc:sldMkLst>
          <pc:docMk/>
          <pc:sldMk cId="696693697" sldId="285"/>
        </pc:sldMkLst>
        <pc:spChg chg="mod">
          <ac:chgData name="Bernd Hegmanns" userId="e455340b86778d57" providerId="LiveId" clId="{0C79A112-76EA-4CAC-AA34-782F11CF8CBD}" dt="2022-09-25T14:57:50.515" v="3335" actId="20577"/>
          <ac:spMkLst>
            <pc:docMk/>
            <pc:sldMk cId="696693697" sldId="285"/>
            <ac:spMk id="2" creationId="{E4CE6DF6-0088-42C7-B4FC-43143E7C1381}"/>
          </ac:spMkLst>
        </pc:spChg>
        <pc:spChg chg="mod">
          <ac:chgData name="Bernd Hegmanns" userId="e455340b86778d57" providerId="LiveId" clId="{0C79A112-76EA-4CAC-AA34-782F11CF8CBD}" dt="2022-09-25T14:58:13.508" v="3370" actId="20577"/>
          <ac:spMkLst>
            <pc:docMk/>
            <pc:sldMk cId="696693697" sldId="285"/>
            <ac:spMk id="3" creationId="{DCA64499-42F5-4195-8A98-C5D4A6913704}"/>
          </ac:spMkLst>
        </pc:spChg>
        <pc:spChg chg="mod">
          <ac:chgData name="Bernd Hegmanns" userId="e455340b86778d57" providerId="LiveId" clId="{0C79A112-76EA-4CAC-AA34-782F11CF8CBD}" dt="2022-09-25T14:59:11.009" v="3416" actId="20577"/>
          <ac:spMkLst>
            <pc:docMk/>
            <pc:sldMk cId="696693697" sldId="285"/>
            <ac:spMk id="4" creationId="{A84CA223-F8E4-45C0-8D30-1B2EE966B695}"/>
          </ac:spMkLst>
        </pc:spChg>
        <pc:spChg chg="mod">
          <ac:chgData name="Bernd Hegmanns" userId="e455340b86778d57" providerId="LiveId" clId="{0C79A112-76EA-4CAC-AA34-782F11CF8CBD}" dt="2022-09-25T14:59:34.038" v="3450" actId="1036"/>
          <ac:spMkLst>
            <pc:docMk/>
            <pc:sldMk cId="696693697" sldId="285"/>
            <ac:spMk id="5" creationId="{F28C1505-1D59-405A-A4F1-96BB8762DC71}"/>
          </ac:spMkLst>
        </pc:spChg>
        <pc:spChg chg="mod">
          <ac:chgData name="Bernd Hegmanns" userId="e455340b86778d57" providerId="LiveId" clId="{0C79A112-76EA-4CAC-AA34-782F11CF8CBD}" dt="2022-09-25T15:00:10.413" v="3528" actId="20577"/>
          <ac:spMkLst>
            <pc:docMk/>
            <pc:sldMk cId="696693697" sldId="285"/>
            <ac:spMk id="6" creationId="{FEB6E7C4-1CE3-4F4C-B700-C8D38F43E900}"/>
          </ac:spMkLst>
        </pc:spChg>
        <pc:spChg chg="del">
          <ac:chgData name="Bernd Hegmanns" userId="e455340b86778d57" providerId="LiveId" clId="{0C79A112-76EA-4CAC-AA34-782F11CF8CBD}" dt="2022-09-25T14:58:38.509" v="3387" actId="478"/>
          <ac:spMkLst>
            <pc:docMk/>
            <pc:sldMk cId="696693697" sldId="285"/>
            <ac:spMk id="7" creationId="{847CBBAA-9CCB-42CC-8062-622CF2999595}"/>
          </ac:spMkLst>
        </pc:spChg>
        <pc:spChg chg="mod">
          <ac:chgData name="Bernd Hegmanns" userId="e455340b86778d57" providerId="LiveId" clId="{0C79A112-76EA-4CAC-AA34-782F11CF8CBD}" dt="2022-09-25T15:00:28.048" v="3546" actId="1037"/>
          <ac:spMkLst>
            <pc:docMk/>
            <pc:sldMk cId="696693697" sldId="285"/>
            <ac:spMk id="8" creationId="{7D4B37E8-FE85-465D-A5CA-30D2A1956F53}"/>
          </ac:spMkLst>
        </pc:spChg>
        <pc:spChg chg="mod">
          <ac:chgData name="Bernd Hegmanns" userId="e455340b86778d57" providerId="LiveId" clId="{0C79A112-76EA-4CAC-AA34-782F11CF8CBD}" dt="2022-09-25T15:00:47.358" v="3587" actId="1076"/>
          <ac:spMkLst>
            <pc:docMk/>
            <pc:sldMk cId="696693697" sldId="285"/>
            <ac:spMk id="9" creationId="{55C61F56-00FA-420D-A2D4-34E28CE81648}"/>
          </ac:spMkLst>
        </pc:spChg>
        <pc:spChg chg="add mod">
          <ac:chgData name="Bernd Hegmanns" userId="e455340b86778d57" providerId="LiveId" clId="{0C79A112-76EA-4CAC-AA34-782F11CF8CBD}" dt="2022-09-25T14:58:54.977" v="3406" actId="20577"/>
          <ac:spMkLst>
            <pc:docMk/>
            <pc:sldMk cId="696693697" sldId="285"/>
            <ac:spMk id="10" creationId="{81EF6B89-BF1F-4A33-9F39-4DD78E3B0815}"/>
          </ac:spMkLst>
        </pc:spChg>
        <pc:spChg chg="add mod">
          <ac:chgData name="Bernd Hegmanns" userId="e455340b86778d57" providerId="LiveId" clId="{0C79A112-76EA-4CAC-AA34-782F11CF8CBD}" dt="2022-09-28T09:29:15.661" v="13751" actId="20577"/>
          <ac:spMkLst>
            <pc:docMk/>
            <pc:sldMk cId="696693697" sldId="285"/>
            <ac:spMk id="11" creationId="{C106060F-8E24-477F-831D-1C37875E15F2}"/>
          </ac:spMkLst>
        </pc:spChg>
        <pc:picChg chg="add mod">
          <ac:chgData name="Bernd Hegmanns" userId="e455340b86778d57" providerId="LiveId" clId="{0C79A112-76EA-4CAC-AA34-782F11CF8CBD}" dt="2022-09-27T22:35:30.551" v="10173" actId="14100"/>
          <ac:picMkLst>
            <pc:docMk/>
            <pc:sldMk cId="696693697" sldId="285"/>
            <ac:picMk id="12" creationId="{7153B464-D299-452A-A248-3427A00F1696}"/>
          </ac:picMkLst>
        </pc:picChg>
      </pc:sldChg>
      <pc:sldChg chg="addSp new del mod ord">
        <pc:chgData name="Bernd Hegmanns" userId="e455340b86778d57" providerId="LiveId" clId="{0C79A112-76EA-4CAC-AA34-782F11CF8CBD}" dt="2022-09-27T23:55:08.717" v="12117" actId="47"/>
        <pc:sldMkLst>
          <pc:docMk/>
          <pc:sldMk cId="292127609" sldId="286"/>
        </pc:sldMkLst>
        <pc:picChg chg="add">
          <ac:chgData name="Bernd Hegmanns" userId="e455340b86778d57" providerId="LiveId" clId="{0C79A112-76EA-4CAC-AA34-782F11CF8CBD}" dt="2022-09-25T15:07:14.774" v="3594" actId="22"/>
          <ac:picMkLst>
            <pc:docMk/>
            <pc:sldMk cId="292127609" sldId="286"/>
            <ac:picMk id="3" creationId="{70BCE384-F0BC-4309-8025-82CDDA7E12EF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8T05:21:13.545" v="13108" actId="113"/>
        <pc:sldMkLst>
          <pc:docMk/>
          <pc:sldMk cId="3116213992" sldId="287"/>
        </pc:sldMkLst>
        <pc:spChg chg="mod ord">
          <ac:chgData name="Bernd Hegmanns" userId="e455340b86778d57" providerId="LiveId" clId="{0C79A112-76EA-4CAC-AA34-782F11CF8CBD}" dt="2022-09-28T05:21:13.545" v="13108" actId="113"/>
          <ac:spMkLst>
            <pc:docMk/>
            <pc:sldMk cId="3116213992" sldId="287"/>
            <ac:spMk id="2" creationId="{3D6FDA5F-96BA-4317-9D16-C317CAC5A0BA}"/>
          </ac:spMkLst>
        </pc:spChg>
        <pc:spChg chg="add mod ord">
          <ac:chgData name="Bernd Hegmanns" userId="e455340b86778d57" providerId="LiveId" clId="{0C79A112-76EA-4CAC-AA34-782F11CF8CBD}" dt="2022-09-25T15:15:27.213" v="3831" actId="27636"/>
          <ac:spMkLst>
            <pc:docMk/>
            <pc:sldMk cId="3116213992" sldId="287"/>
            <ac:spMk id="3" creationId="{5BCDCF86-C102-41A4-BB5E-FA694BC50595}"/>
          </ac:spMkLst>
        </pc:spChg>
        <pc:spChg chg="add mod">
          <ac:chgData name="Bernd Hegmanns" userId="e455340b86778d57" providerId="LiveId" clId="{0C79A112-76EA-4CAC-AA34-782F11CF8CBD}" dt="2022-09-25T15:17:29.902" v="3995" actId="1076"/>
          <ac:spMkLst>
            <pc:docMk/>
            <pc:sldMk cId="3116213992" sldId="287"/>
            <ac:spMk id="4" creationId="{4BC685A2-A2EE-4AB5-A741-B53C5A7525D7}"/>
          </ac:spMkLst>
        </pc:spChg>
        <pc:spChg chg="add mod">
          <ac:chgData name="Bernd Hegmanns" userId="e455340b86778d57" providerId="LiveId" clId="{0C79A112-76EA-4CAC-AA34-782F11CF8CBD}" dt="2022-09-25T15:17:35.377" v="3996" actId="120"/>
          <ac:spMkLst>
            <pc:docMk/>
            <pc:sldMk cId="3116213992" sldId="287"/>
            <ac:spMk id="5" creationId="{E98EB26A-ED0E-4792-8558-668F930BEB21}"/>
          </ac:spMkLst>
        </pc:spChg>
        <pc:picChg chg="add mod">
          <ac:chgData name="Bernd Hegmanns" userId="e455340b86778d57" providerId="LiveId" clId="{0C79A112-76EA-4CAC-AA34-782F11CF8CBD}" dt="2022-09-25T15:19:38.273" v="3999" actId="1076"/>
          <ac:picMkLst>
            <pc:docMk/>
            <pc:sldMk cId="3116213992" sldId="287"/>
            <ac:picMk id="7" creationId="{FF0BB191-2F59-4F02-BF26-50D054CB83FC}"/>
          </ac:picMkLst>
        </pc:picChg>
      </pc:sldChg>
      <pc:sldChg chg="addSp delSp modSp new mod modClrScheme chgLayout">
        <pc:chgData name="Bernd Hegmanns" userId="e455340b86778d57" providerId="LiveId" clId="{0C79A112-76EA-4CAC-AA34-782F11CF8CBD}" dt="2022-09-27T23:13:12.307" v="11497" actId="700"/>
        <pc:sldMkLst>
          <pc:docMk/>
          <pc:sldMk cId="3762482670" sldId="288"/>
        </pc:sldMkLst>
        <pc:spChg chg="del">
          <ac:chgData name="Bernd Hegmanns" userId="e455340b86778d57" providerId="LiveId" clId="{0C79A112-76EA-4CAC-AA34-782F11CF8CBD}" dt="2022-09-27T23:13:12.307" v="11497" actId="700"/>
          <ac:spMkLst>
            <pc:docMk/>
            <pc:sldMk cId="3762482670" sldId="288"/>
            <ac:spMk id="2" creationId="{92F91A5B-60D7-423D-8893-8604C032CA65}"/>
          </ac:spMkLst>
        </pc:spChg>
        <pc:spChg chg="add mod">
          <ac:chgData name="Bernd Hegmanns" userId="e455340b86778d57" providerId="LiveId" clId="{0C79A112-76EA-4CAC-AA34-782F11CF8CBD}" dt="2022-09-25T15:21:48.124" v="4037" actId="1076"/>
          <ac:spMkLst>
            <pc:docMk/>
            <pc:sldMk cId="3762482670" sldId="288"/>
            <ac:spMk id="3" creationId="{1D312C0C-BFA7-4908-884C-F5A42B9648F3}"/>
          </ac:spMkLst>
        </pc:spChg>
        <pc:spChg chg="add mod">
          <ac:chgData name="Bernd Hegmanns" userId="e455340b86778d57" providerId="LiveId" clId="{0C79A112-76EA-4CAC-AA34-782F11CF8CBD}" dt="2022-09-25T15:21:50.743" v="4038" actId="1076"/>
          <ac:spMkLst>
            <pc:docMk/>
            <pc:sldMk cId="3762482670" sldId="288"/>
            <ac:spMk id="5" creationId="{CF7C0C0B-CDD1-4CA3-B3E3-61E5B5C623E3}"/>
          </ac:spMkLst>
        </pc:spChg>
        <pc:spChg chg="add mod">
          <ac:chgData name="Bernd Hegmanns" userId="e455340b86778d57" providerId="LiveId" clId="{0C79A112-76EA-4CAC-AA34-782F11CF8CBD}" dt="2022-09-25T15:21:32.193" v="4032" actId="1076"/>
          <ac:spMkLst>
            <pc:docMk/>
            <pc:sldMk cId="3762482670" sldId="288"/>
            <ac:spMk id="6" creationId="{9DA3B744-2ECA-4101-BF7E-D225C0BBBF9F}"/>
          </ac:spMkLst>
        </pc:spChg>
        <pc:picChg chg="add mod">
          <ac:chgData name="Bernd Hegmanns" userId="e455340b86778d57" providerId="LiveId" clId="{0C79A112-76EA-4CAC-AA34-782F11CF8CBD}" dt="2022-09-25T15:21:44.926" v="4036" actId="1076"/>
          <ac:picMkLst>
            <pc:docMk/>
            <pc:sldMk cId="3762482670" sldId="288"/>
            <ac:picMk id="4" creationId="{454833F1-C86C-4E1B-AC56-31A03194CE83}"/>
          </ac:picMkLst>
        </pc:picChg>
        <pc:picChg chg="add mod">
          <ac:chgData name="Bernd Hegmanns" userId="e455340b86778d57" providerId="LiveId" clId="{0C79A112-76EA-4CAC-AA34-782F11CF8CBD}" dt="2022-09-25T15:21:40.522" v="4035" actId="1076"/>
          <ac:picMkLst>
            <pc:docMk/>
            <pc:sldMk cId="3762482670" sldId="288"/>
            <ac:picMk id="8" creationId="{B4B492A6-F786-43F7-8A55-8D76842760E3}"/>
          </ac:picMkLst>
        </pc:picChg>
      </pc:sldChg>
      <pc:sldChg chg="addSp modSp new mod">
        <pc:chgData name="Bernd Hegmanns" userId="e455340b86778d57" providerId="LiveId" clId="{0C79A112-76EA-4CAC-AA34-782F11CF8CBD}" dt="2022-09-25T15:52:16.037" v="4490" actId="14100"/>
        <pc:sldMkLst>
          <pc:docMk/>
          <pc:sldMk cId="489055504" sldId="289"/>
        </pc:sldMkLst>
        <pc:spChg chg="mod">
          <ac:chgData name="Bernd Hegmanns" userId="e455340b86778d57" providerId="LiveId" clId="{0C79A112-76EA-4CAC-AA34-782F11CF8CBD}" dt="2022-09-25T15:46:33.411" v="4213" actId="20577"/>
          <ac:spMkLst>
            <pc:docMk/>
            <pc:sldMk cId="489055504" sldId="289"/>
            <ac:spMk id="2" creationId="{0BE59598-122E-4BCB-A1E8-C153B456F418}"/>
          </ac:spMkLst>
        </pc:spChg>
        <pc:spChg chg="add mod">
          <ac:chgData name="Bernd Hegmanns" userId="e455340b86778d57" providerId="LiveId" clId="{0C79A112-76EA-4CAC-AA34-782F11CF8CBD}" dt="2022-09-25T15:51:35.139" v="4391" actId="20577"/>
          <ac:spMkLst>
            <pc:docMk/>
            <pc:sldMk cId="489055504" sldId="289"/>
            <ac:spMk id="3" creationId="{84D7EF98-DD9B-4E46-B3D8-D444DB099964}"/>
          </ac:spMkLst>
        </pc:spChg>
        <pc:spChg chg="add mod">
          <ac:chgData name="Bernd Hegmanns" userId="e455340b86778d57" providerId="LiveId" clId="{0C79A112-76EA-4CAC-AA34-782F11CF8CBD}" dt="2022-09-25T15:51:29.342" v="4378" actId="20577"/>
          <ac:spMkLst>
            <pc:docMk/>
            <pc:sldMk cId="489055504" sldId="289"/>
            <ac:spMk id="4" creationId="{694141E8-ECA0-4720-BC75-38A675D3F838}"/>
          </ac:spMkLst>
        </pc:spChg>
        <pc:spChg chg="add mod">
          <ac:chgData name="Bernd Hegmanns" userId="e455340b86778d57" providerId="LiveId" clId="{0C79A112-76EA-4CAC-AA34-782F11CF8CBD}" dt="2022-09-25T15:51:17.014" v="4371" actId="1076"/>
          <ac:spMkLst>
            <pc:docMk/>
            <pc:sldMk cId="489055504" sldId="289"/>
            <ac:spMk id="9" creationId="{8DD4F3EB-64F5-4285-83F4-D75722D56E28}"/>
          </ac:spMkLst>
        </pc:spChg>
        <pc:spChg chg="add mod">
          <ac:chgData name="Bernd Hegmanns" userId="e455340b86778d57" providerId="LiveId" clId="{0C79A112-76EA-4CAC-AA34-782F11CF8CBD}" dt="2022-09-25T15:52:16.037" v="4490" actId="14100"/>
          <ac:spMkLst>
            <pc:docMk/>
            <pc:sldMk cId="489055504" sldId="289"/>
            <ac:spMk id="10" creationId="{C00C6AD7-401B-49DB-AD54-8B6A257AFF5A}"/>
          </ac:spMkLst>
        </pc:spChg>
        <pc:picChg chg="add mod">
          <ac:chgData name="Bernd Hegmanns" userId="e455340b86778d57" providerId="LiveId" clId="{0C79A112-76EA-4CAC-AA34-782F11CF8CBD}" dt="2022-09-25T15:49:42.624" v="4266" actId="1076"/>
          <ac:picMkLst>
            <pc:docMk/>
            <pc:sldMk cId="489055504" sldId="289"/>
            <ac:picMk id="6" creationId="{39A6021B-AD75-4BA9-A0BB-067B5C8BEB02}"/>
          </ac:picMkLst>
        </pc:picChg>
        <pc:picChg chg="add mod">
          <ac:chgData name="Bernd Hegmanns" userId="e455340b86778d57" providerId="LiveId" clId="{0C79A112-76EA-4CAC-AA34-782F11CF8CBD}" dt="2022-09-25T15:49:35.150" v="4264" actId="1076"/>
          <ac:picMkLst>
            <pc:docMk/>
            <pc:sldMk cId="489055504" sldId="289"/>
            <ac:picMk id="8" creationId="{404CB935-154B-4762-BD33-6AB776805DEE}"/>
          </ac:picMkLst>
        </pc:picChg>
      </pc:sldChg>
      <pc:sldChg chg="addSp modSp new mod">
        <pc:chgData name="Bernd Hegmanns" userId="e455340b86778d57" providerId="LiveId" clId="{0C79A112-76EA-4CAC-AA34-782F11CF8CBD}" dt="2022-09-28T05:23:08.664" v="13164" actId="1076"/>
        <pc:sldMkLst>
          <pc:docMk/>
          <pc:sldMk cId="3677751812" sldId="290"/>
        </pc:sldMkLst>
        <pc:spChg chg="mod">
          <ac:chgData name="Bernd Hegmanns" userId="e455340b86778d57" providerId="LiveId" clId="{0C79A112-76EA-4CAC-AA34-782F11CF8CBD}" dt="2022-09-25T15:57:55.660" v="4514" actId="20577"/>
          <ac:spMkLst>
            <pc:docMk/>
            <pc:sldMk cId="3677751812" sldId="290"/>
            <ac:spMk id="2" creationId="{1C21E357-4923-4BC7-8E70-C23B4B0DE3C7}"/>
          </ac:spMkLst>
        </pc:spChg>
        <pc:spChg chg="mod">
          <ac:chgData name="Bernd Hegmanns" userId="e455340b86778d57" providerId="LiveId" clId="{0C79A112-76EA-4CAC-AA34-782F11CF8CBD}" dt="2022-09-28T05:21:54.687" v="13159" actId="20577"/>
          <ac:spMkLst>
            <pc:docMk/>
            <pc:sldMk cId="3677751812" sldId="290"/>
            <ac:spMk id="3" creationId="{2E9B0BBC-D869-416B-9074-846B79A67A50}"/>
          </ac:spMkLst>
        </pc:spChg>
        <pc:spChg chg="add mod">
          <ac:chgData name="Bernd Hegmanns" userId="e455340b86778d57" providerId="LiveId" clId="{0C79A112-76EA-4CAC-AA34-782F11CF8CBD}" dt="2022-09-27T22:38:00.494" v="10230" actId="20577"/>
          <ac:spMkLst>
            <pc:docMk/>
            <pc:sldMk cId="3677751812" sldId="290"/>
            <ac:spMk id="4" creationId="{FBE229CD-DC4A-43AA-B9F2-8D5F595F604D}"/>
          </ac:spMkLst>
        </pc:spChg>
        <pc:spChg chg="add mod">
          <ac:chgData name="Bernd Hegmanns" userId="e455340b86778d57" providerId="LiveId" clId="{0C79A112-76EA-4CAC-AA34-782F11CF8CBD}" dt="2022-09-27T22:38:19.676" v="10242" actId="20577"/>
          <ac:spMkLst>
            <pc:docMk/>
            <pc:sldMk cId="3677751812" sldId="290"/>
            <ac:spMk id="5" creationId="{575AD3FF-9661-49F0-943E-BA9452CF8FC0}"/>
          </ac:spMkLst>
        </pc:spChg>
        <pc:spChg chg="add mod">
          <ac:chgData name="Bernd Hegmanns" userId="e455340b86778d57" providerId="LiveId" clId="{0C79A112-76EA-4CAC-AA34-782F11CF8CBD}" dt="2022-09-28T05:23:03.234" v="13163" actId="1076"/>
          <ac:spMkLst>
            <pc:docMk/>
            <pc:sldMk cId="3677751812" sldId="290"/>
            <ac:spMk id="9" creationId="{EA14A846-2BD1-4DF3-83EE-13DA1B3E00C2}"/>
          </ac:spMkLst>
        </pc:spChg>
        <pc:picChg chg="add mod">
          <ac:chgData name="Bernd Hegmanns" userId="e455340b86778d57" providerId="LiveId" clId="{0C79A112-76EA-4CAC-AA34-782F11CF8CBD}" dt="2022-09-27T22:38:51.865" v="10246" actId="14100"/>
          <ac:picMkLst>
            <pc:docMk/>
            <pc:sldMk cId="3677751812" sldId="290"/>
            <ac:picMk id="7" creationId="{F96375D6-471A-4380-9080-C7A5356E67B1}"/>
          </ac:picMkLst>
        </pc:picChg>
        <pc:picChg chg="add mod">
          <ac:chgData name="Bernd Hegmanns" userId="e455340b86778d57" providerId="LiveId" clId="{0C79A112-76EA-4CAC-AA34-782F11CF8CBD}" dt="2022-09-28T05:23:08.664" v="13164" actId="1076"/>
          <ac:picMkLst>
            <pc:docMk/>
            <pc:sldMk cId="3677751812" sldId="290"/>
            <ac:picMk id="8" creationId="{B1A68838-736A-4F74-8E9F-FFA948B0F2A5}"/>
          </ac:picMkLst>
        </pc:picChg>
      </pc:sldChg>
      <pc:sldChg chg="addSp modSp new mod">
        <pc:chgData name="Bernd Hegmanns" userId="e455340b86778d57" providerId="LiveId" clId="{0C79A112-76EA-4CAC-AA34-782F11CF8CBD}" dt="2022-09-25T16:01:56.521" v="4902" actId="20577"/>
        <pc:sldMkLst>
          <pc:docMk/>
          <pc:sldMk cId="2547811579" sldId="291"/>
        </pc:sldMkLst>
        <pc:spChg chg="mod">
          <ac:chgData name="Bernd Hegmanns" userId="e455340b86778d57" providerId="LiveId" clId="{0C79A112-76EA-4CAC-AA34-782F11CF8CBD}" dt="2022-09-25T15:59:38.754" v="4640" actId="20577"/>
          <ac:spMkLst>
            <pc:docMk/>
            <pc:sldMk cId="2547811579" sldId="291"/>
            <ac:spMk id="2" creationId="{5928BFF5-648C-4514-A7A2-8498C28DD6F0}"/>
          </ac:spMkLst>
        </pc:spChg>
        <pc:spChg chg="add mod">
          <ac:chgData name="Bernd Hegmanns" userId="e455340b86778d57" providerId="LiveId" clId="{0C79A112-76EA-4CAC-AA34-782F11CF8CBD}" dt="2022-09-25T16:00:40.724" v="4846" actId="1076"/>
          <ac:spMkLst>
            <pc:docMk/>
            <pc:sldMk cId="2547811579" sldId="291"/>
            <ac:spMk id="3" creationId="{6F2F3E00-6ED1-4654-B286-55F8AC459DD8}"/>
          </ac:spMkLst>
        </pc:spChg>
        <pc:spChg chg="add mod">
          <ac:chgData name="Bernd Hegmanns" userId="e455340b86778d57" providerId="LiveId" clId="{0C79A112-76EA-4CAC-AA34-782F11CF8CBD}" dt="2022-09-25T16:01:37.997" v="4891" actId="20577"/>
          <ac:spMkLst>
            <pc:docMk/>
            <pc:sldMk cId="2547811579" sldId="291"/>
            <ac:spMk id="4" creationId="{46859B76-6254-4A2C-838D-361F27FD7A58}"/>
          </ac:spMkLst>
        </pc:spChg>
        <pc:spChg chg="add mod">
          <ac:chgData name="Bernd Hegmanns" userId="e455340b86778d57" providerId="LiveId" clId="{0C79A112-76EA-4CAC-AA34-782F11CF8CBD}" dt="2022-09-25T16:01:56.521" v="4902" actId="20577"/>
          <ac:spMkLst>
            <pc:docMk/>
            <pc:sldMk cId="2547811579" sldId="291"/>
            <ac:spMk id="5" creationId="{EDD1686A-5F8A-4A6D-AEA3-7AC8C996BDF4}"/>
          </ac:spMkLst>
        </pc:spChg>
      </pc:sldChg>
      <pc:sldChg chg="modSp add mod">
        <pc:chgData name="Bernd Hegmanns" userId="e455340b86778d57" providerId="LiveId" clId="{0C79A112-76EA-4CAC-AA34-782F11CF8CBD}" dt="2022-09-25T15:59:02.843" v="4610" actId="20577"/>
        <pc:sldMkLst>
          <pc:docMk/>
          <pc:sldMk cId="1736795851" sldId="292"/>
        </pc:sldMkLst>
        <pc:spChg chg="mod">
          <ac:chgData name="Bernd Hegmanns" userId="e455340b86778d57" providerId="LiveId" clId="{0C79A112-76EA-4CAC-AA34-782F11CF8CBD}" dt="2022-09-25T15:58:21.970" v="4540" actId="20577"/>
          <ac:spMkLst>
            <pc:docMk/>
            <pc:sldMk cId="1736795851" sldId="292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15:58:52.033" v="4595" actId="20577"/>
          <ac:spMkLst>
            <pc:docMk/>
            <pc:sldMk cId="1736795851" sldId="292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15:58:48.480" v="4594" actId="20577"/>
          <ac:spMkLst>
            <pc:docMk/>
            <pc:sldMk cId="1736795851" sldId="292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15:59:02.843" v="4610" actId="20577"/>
          <ac:spMkLst>
            <pc:docMk/>
            <pc:sldMk cId="1736795851" sldId="292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5T15:58:58.514" v="4604" actId="20577"/>
          <ac:spMkLst>
            <pc:docMk/>
            <pc:sldMk cId="1736795851" sldId="292"/>
            <ac:spMk id="13" creationId="{BE76D42A-C037-4802-B0C3-441B5A75C67B}"/>
          </ac:spMkLst>
        </pc:spChg>
      </pc:sldChg>
      <pc:sldChg chg="addSp modSp add mod">
        <pc:chgData name="Bernd Hegmanns" userId="e455340b86778d57" providerId="LiveId" clId="{0C79A112-76EA-4CAC-AA34-782F11CF8CBD}" dt="2022-09-27T15:03:56.958" v="9535" actId="313"/>
        <pc:sldMkLst>
          <pc:docMk/>
          <pc:sldMk cId="4234930163" sldId="293"/>
        </pc:sldMkLst>
        <pc:spChg chg="mod">
          <ac:chgData name="Bernd Hegmanns" userId="e455340b86778d57" providerId="LiveId" clId="{0C79A112-76EA-4CAC-AA34-782F11CF8CBD}" dt="2022-09-25T16:07:17.402" v="4945" actId="20577"/>
          <ac:spMkLst>
            <pc:docMk/>
            <pc:sldMk cId="4234930163" sldId="293"/>
            <ac:spMk id="2" creationId="{5928BFF5-648C-4514-A7A2-8498C28DD6F0}"/>
          </ac:spMkLst>
        </pc:spChg>
        <pc:spChg chg="mod">
          <ac:chgData name="Bernd Hegmanns" userId="e455340b86778d57" providerId="LiveId" clId="{0C79A112-76EA-4CAC-AA34-782F11CF8CBD}" dt="2022-09-25T16:07:29.508" v="4951" actId="20577"/>
          <ac:spMkLst>
            <pc:docMk/>
            <pc:sldMk cId="4234930163" sldId="293"/>
            <ac:spMk id="4" creationId="{46859B76-6254-4A2C-838D-361F27FD7A58}"/>
          </ac:spMkLst>
        </pc:spChg>
        <pc:spChg chg="mod">
          <ac:chgData name="Bernd Hegmanns" userId="e455340b86778d57" providerId="LiveId" clId="{0C79A112-76EA-4CAC-AA34-782F11CF8CBD}" dt="2022-09-25T16:07:51.655" v="4978" actId="20577"/>
          <ac:spMkLst>
            <pc:docMk/>
            <pc:sldMk cId="4234930163" sldId="293"/>
            <ac:spMk id="5" creationId="{EDD1686A-5F8A-4A6D-AEA3-7AC8C996BDF4}"/>
          </ac:spMkLst>
        </pc:spChg>
        <pc:spChg chg="add mod">
          <ac:chgData name="Bernd Hegmanns" userId="e455340b86778d57" providerId="LiveId" clId="{0C79A112-76EA-4CAC-AA34-782F11CF8CBD}" dt="2022-09-25T16:08:56.767" v="5079" actId="20577"/>
          <ac:spMkLst>
            <pc:docMk/>
            <pc:sldMk cId="4234930163" sldId="293"/>
            <ac:spMk id="6" creationId="{DABF02A9-BC47-48BF-8EC6-4FEA0AC479D5}"/>
          </ac:spMkLst>
        </pc:spChg>
        <pc:spChg chg="add mod">
          <ac:chgData name="Bernd Hegmanns" userId="e455340b86778d57" providerId="LiveId" clId="{0C79A112-76EA-4CAC-AA34-782F11CF8CBD}" dt="2022-09-27T15:03:56.958" v="9535" actId="313"/>
          <ac:spMkLst>
            <pc:docMk/>
            <pc:sldMk cId="4234930163" sldId="293"/>
            <ac:spMk id="7" creationId="{9C33D3CB-3DB1-464C-B6B1-24C71204C2CB}"/>
          </ac:spMkLst>
        </pc:spChg>
      </pc:sldChg>
      <pc:sldChg chg="modSp add mod ord">
        <pc:chgData name="Bernd Hegmanns" userId="e455340b86778d57" providerId="LiveId" clId="{0C79A112-76EA-4CAC-AA34-782F11CF8CBD}" dt="2022-09-25T16:10:14.097" v="5228" actId="20577"/>
        <pc:sldMkLst>
          <pc:docMk/>
          <pc:sldMk cId="926596323" sldId="294"/>
        </pc:sldMkLst>
        <pc:spChg chg="mod">
          <ac:chgData name="Bernd Hegmanns" userId="e455340b86778d57" providerId="LiveId" clId="{0C79A112-76EA-4CAC-AA34-782F11CF8CBD}" dt="2022-09-25T16:09:45.986" v="5198" actId="20577"/>
          <ac:spMkLst>
            <pc:docMk/>
            <pc:sldMk cId="926596323" sldId="294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16:09:56.648" v="5201" actId="20577"/>
          <ac:spMkLst>
            <pc:docMk/>
            <pc:sldMk cId="926596323" sldId="294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16:09:53.355" v="5200" actId="20577"/>
          <ac:spMkLst>
            <pc:docMk/>
            <pc:sldMk cId="926596323" sldId="294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16:10:14.097" v="5228" actId="20577"/>
          <ac:spMkLst>
            <pc:docMk/>
            <pc:sldMk cId="926596323" sldId="294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5T16:10:00.958" v="5207" actId="20577"/>
          <ac:spMkLst>
            <pc:docMk/>
            <pc:sldMk cId="926596323" sldId="294"/>
            <ac:spMk id="13" creationId="{BE76D42A-C037-4802-B0C3-441B5A75C67B}"/>
          </ac:spMkLst>
        </pc:spChg>
      </pc:sldChg>
      <pc:sldChg chg="addSp modSp new mod">
        <pc:chgData name="Bernd Hegmanns" userId="e455340b86778d57" providerId="LiveId" clId="{0C79A112-76EA-4CAC-AA34-782F11CF8CBD}" dt="2022-09-25T17:17:14.263" v="5533" actId="167"/>
        <pc:sldMkLst>
          <pc:docMk/>
          <pc:sldMk cId="2743699335" sldId="295"/>
        </pc:sldMkLst>
        <pc:spChg chg="mod">
          <ac:chgData name="Bernd Hegmanns" userId="e455340b86778d57" providerId="LiveId" clId="{0C79A112-76EA-4CAC-AA34-782F11CF8CBD}" dt="2022-09-25T17:12:51.252" v="5261" actId="20577"/>
          <ac:spMkLst>
            <pc:docMk/>
            <pc:sldMk cId="2743699335" sldId="295"/>
            <ac:spMk id="2" creationId="{A687317B-5B1D-44F9-A914-94B71F7ABFEC}"/>
          </ac:spMkLst>
        </pc:spChg>
        <pc:spChg chg="mod">
          <ac:chgData name="Bernd Hegmanns" userId="e455340b86778d57" providerId="LiveId" clId="{0C79A112-76EA-4CAC-AA34-782F11CF8CBD}" dt="2022-09-25T17:14:14.212" v="5376" actId="14100"/>
          <ac:spMkLst>
            <pc:docMk/>
            <pc:sldMk cId="2743699335" sldId="295"/>
            <ac:spMk id="3" creationId="{9FA47020-B943-4350-9245-6629FAE5E64A}"/>
          </ac:spMkLst>
        </pc:spChg>
        <pc:spChg chg="add mod">
          <ac:chgData name="Bernd Hegmanns" userId="e455340b86778d57" providerId="LiveId" clId="{0C79A112-76EA-4CAC-AA34-782F11CF8CBD}" dt="2022-09-25T17:14:33.088" v="5420" actId="20577"/>
          <ac:spMkLst>
            <pc:docMk/>
            <pc:sldMk cId="2743699335" sldId="295"/>
            <ac:spMk id="4" creationId="{C341DDED-9126-4D9F-968A-E014BEB4E0BC}"/>
          </ac:spMkLst>
        </pc:spChg>
        <pc:spChg chg="add mod ord">
          <ac:chgData name="Bernd Hegmanns" userId="e455340b86778d57" providerId="LiveId" clId="{0C79A112-76EA-4CAC-AA34-782F11CF8CBD}" dt="2022-09-25T17:17:14.263" v="5533" actId="167"/>
          <ac:spMkLst>
            <pc:docMk/>
            <pc:sldMk cId="2743699335" sldId="295"/>
            <ac:spMk id="7" creationId="{91FDC733-F709-422A-B8F4-5FA57C3E85AE}"/>
          </ac:spMkLst>
        </pc:spChg>
        <pc:spChg chg="add mod">
          <ac:chgData name="Bernd Hegmanns" userId="e455340b86778d57" providerId="LiveId" clId="{0C79A112-76EA-4CAC-AA34-782F11CF8CBD}" dt="2022-09-25T17:16:46.601" v="5524" actId="313"/>
          <ac:spMkLst>
            <pc:docMk/>
            <pc:sldMk cId="2743699335" sldId="295"/>
            <ac:spMk id="8" creationId="{429E2E02-65B6-46F6-B7C1-B6280AC671C5}"/>
          </ac:spMkLst>
        </pc:spChg>
        <pc:picChg chg="add mod">
          <ac:chgData name="Bernd Hegmanns" userId="e455340b86778d57" providerId="LiveId" clId="{0C79A112-76EA-4CAC-AA34-782F11CF8CBD}" dt="2022-09-25T17:16:56.002" v="5530" actId="1035"/>
          <ac:picMkLst>
            <pc:docMk/>
            <pc:sldMk cId="2743699335" sldId="295"/>
            <ac:picMk id="6" creationId="{CBF0941C-8AB7-4EEA-B685-50AF3E321648}"/>
          </ac:picMkLst>
        </pc:picChg>
      </pc:sldChg>
      <pc:sldChg chg="addSp modSp new mod">
        <pc:chgData name="Bernd Hegmanns" userId="e455340b86778d57" providerId="LiveId" clId="{0C79A112-76EA-4CAC-AA34-782F11CF8CBD}" dt="2022-09-27T23:18:17.147" v="11500" actId="14100"/>
        <pc:sldMkLst>
          <pc:docMk/>
          <pc:sldMk cId="3747984911" sldId="296"/>
        </pc:sldMkLst>
        <pc:spChg chg="mod">
          <ac:chgData name="Bernd Hegmanns" userId="e455340b86778d57" providerId="LiveId" clId="{0C79A112-76EA-4CAC-AA34-782F11CF8CBD}" dt="2022-09-25T17:17:48.302" v="5576" actId="20577"/>
          <ac:spMkLst>
            <pc:docMk/>
            <pc:sldMk cId="3747984911" sldId="296"/>
            <ac:spMk id="2" creationId="{CF7FD1FC-A5AC-44C4-B9EF-7591C1B720B6}"/>
          </ac:spMkLst>
        </pc:spChg>
        <pc:spChg chg="add mod">
          <ac:chgData name="Bernd Hegmanns" userId="e455340b86778d57" providerId="LiveId" clId="{0C79A112-76EA-4CAC-AA34-782F11CF8CBD}" dt="2022-09-25T17:26:58.205" v="5607" actId="20577"/>
          <ac:spMkLst>
            <pc:docMk/>
            <pc:sldMk cId="3747984911" sldId="296"/>
            <ac:spMk id="3" creationId="{EE256EAC-F872-40EB-9EC2-39D0C13DC668}"/>
          </ac:spMkLst>
        </pc:spChg>
        <pc:spChg chg="add mod">
          <ac:chgData name="Bernd Hegmanns" userId="e455340b86778d57" providerId="LiveId" clId="{0C79A112-76EA-4CAC-AA34-782F11CF8CBD}" dt="2022-09-25T17:27:24.322" v="5619" actId="1076"/>
          <ac:spMkLst>
            <pc:docMk/>
            <pc:sldMk cId="3747984911" sldId="296"/>
            <ac:spMk id="4" creationId="{508C5C8C-ACB0-4916-BCC9-B9E21BF2E935}"/>
          </ac:spMkLst>
        </pc:spChg>
        <pc:spChg chg="add mod">
          <ac:chgData name="Bernd Hegmanns" userId="e455340b86778d57" providerId="LiveId" clId="{0C79A112-76EA-4CAC-AA34-782F11CF8CBD}" dt="2022-09-25T17:28:12.283" v="5771" actId="20577"/>
          <ac:spMkLst>
            <pc:docMk/>
            <pc:sldMk cId="3747984911" sldId="296"/>
            <ac:spMk id="5" creationId="{37D7AE71-51B8-456F-A2B4-B3F3763199AC}"/>
          </ac:spMkLst>
        </pc:spChg>
        <pc:picChg chg="add mod">
          <ac:chgData name="Bernd Hegmanns" userId="e455340b86778d57" providerId="LiveId" clId="{0C79A112-76EA-4CAC-AA34-782F11CF8CBD}" dt="2022-09-27T23:18:17.147" v="11500" actId="14100"/>
          <ac:picMkLst>
            <pc:docMk/>
            <pc:sldMk cId="3747984911" sldId="296"/>
            <ac:picMk id="7" creationId="{70144910-E13E-4593-AD24-7CEA8DF714AF}"/>
          </ac:picMkLst>
        </pc:picChg>
      </pc:sldChg>
      <pc:sldChg chg="addSp modSp add mod">
        <pc:chgData name="Bernd Hegmanns" userId="e455340b86778d57" providerId="LiveId" clId="{0C79A112-76EA-4CAC-AA34-782F11CF8CBD}" dt="2022-09-27T09:19:35.452" v="9005" actId="20577"/>
        <pc:sldMkLst>
          <pc:docMk/>
          <pc:sldMk cId="3693082059" sldId="297"/>
        </pc:sldMkLst>
        <pc:spChg chg="mod">
          <ac:chgData name="Bernd Hegmanns" userId="e455340b86778d57" providerId="LiveId" clId="{0C79A112-76EA-4CAC-AA34-782F11CF8CBD}" dt="2022-09-27T09:19:35.452" v="9005" actId="20577"/>
          <ac:spMkLst>
            <pc:docMk/>
            <pc:sldMk cId="3693082059" sldId="297"/>
            <ac:spMk id="2" creationId="{CF7FD1FC-A5AC-44C4-B9EF-7591C1B720B6}"/>
          </ac:spMkLst>
        </pc:spChg>
        <pc:spChg chg="mod">
          <ac:chgData name="Bernd Hegmanns" userId="e455340b86778d57" providerId="LiveId" clId="{0C79A112-76EA-4CAC-AA34-782F11CF8CBD}" dt="2022-09-25T17:29:02.041" v="5915" actId="20577"/>
          <ac:spMkLst>
            <pc:docMk/>
            <pc:sldMk cId="3693082059" sldId="297"/>
            <ac:spMk id="3" creationId="{EE256EAC-F872-40EB-9EC2-39D0C13DC668}"/>
          </ac:spMkLst>
        </pc:spChg>
        <pc:spChg chg="mod">
          <ac:chgData name="Bernd Hegmanns" userId="e455340b86778d57" providerId="LiveId" clId="{0C79A112-76EA-4CAC-AA34-782F11CF8CBD}" dt="2022-09-25T17:28:51.448" v="5890" actId="20577"/>
          <ac:spMkLst>
            <pc:docMk/>
            <pc:sldMk cId="3693082059" sldId="297"/>
            <ac:spMk id="4" creationId="{508C5C8C-ACB0-4916-BCC9-B9E21BF2E935}"/>
          </ac:spMkLst>
        </pc:spChg>
        <pc:spChg chg="mod">
          <ac:chgData name="Bernd Hegmanns" userId="e455340b86778d57" providerId="LiveId" clId="{0C79A112-76EA-4CAC-AA34-782F11CF8CBD}" dt="2022-09-25T17:29:20.740" v="5995" actId="20577"/>
          <ac:spMkLst>
            <pc:docMk/>
            <pc:sldMk cId="3693082059" sldId="297"/>
            <ac:spMk id="5" creationId="{37D7AE71-51B8-456F-A2B4-B3F3763199AC}"/>
          </ac:spMkLst>
        </pc:spChg>
        <pc:spChg chg="add mod">
          <ac:chgData name="Bernd Hegmanns" userId="e455340b86778d57" providerId="LiveId" clId="{0C79A112-76EA-4CAC-AA34-782F11CF8CBD}" dt="2022-09-25T17:31:01.284" v="6291" actId="20577"/>
          <ac:spMkLst>
            <pc:docMk/>
            <pc:sldMk cId="3693082059" sldId="297"/>
            <ac:spMk id="6" creationId="{70D9DE3D-D170-4CA3-9439-423D7F914E03}"/>
          </ac:spMkLst>
        </pc:spChg>
        <pc:spChg chg="add mod">
          <ac:chgData name="Bernd Hegmanns" userId="e455340b86778d57" providerId="LiveId" clId="{0C79A112-76EA-4CAC-AA34-782F11CF8CBD}" dt="2022-09-25T17:30:53.492" v="6276" actId="20577"/>
          <ac:spMkLst>
            <pc:docMk/>
            <pc:sldMk cId="3693082059" sldId="297"/>
            <ac:spMk id="7" creationId="{2384311A-F4AB-49E7-A078-4089748E4F8E}"/>
          </ac:spMkLst>
        </pc:spChg>
      </pc:sldChg>
      <pc:sldChg chg="modSp add mod">
        <pc:chgData name="Bernd Hegmanns" userId="e455340b86778d57" providerId="LiveId" clId="{0C79A112-76EA-4CAC-AA34-782F11CF8CBD}" dt="2022-09-27T09:19:49.608" v="9011" actId="20577"/>
        <pc:sldMkLst>
          <pc:docMk/>
          <pc:sldMk cId="2374007129" sldId="298"/>
        </pc:sldMkLst>
        <pc:spChg chg="mod">
          <ac:chgData name="Bernd Hegmanns" userId="e455340b86778d57" providerId="LiveId" clId="{0C79A112-76EA-4CAC-AA34-782F11CF8CBD}" dt="2022-09-27T09:19:49.608" v="9011" actId="20577"/>
          <ac:spMkLst>
            <pc:docMk/>
            <pc:sldMk cId="2374007129" sldId="298"/>
            <ac:spMk id="2" creationId="{CF7FD1FC-A5AC-44C4-B9EF-7591C1B720B6}"/>
          </ac:spMkLst>
        </pc:spChg>
        <pc:spChg chg="mod">
          <ac:chgData name="Bernd Hegmanns" userId="e455340b86778d57" providerId="LiveId" clId="{0C79A112-76EA-4CAC-AA34-782F11CF8CBD}" dt="2022-09-25T17:31:34.101" v="6342" actId="20577"/>
          <ac:spMkLst>
            <pc:docMk/>
            <pc:sldMk cId="2374007129" sldId="298"/>
            <ac:spMk id="3" creationId="{EE256EAC-F872-40EB-9EC2-39D0C13DC668}"/>
          </ac:spMkLst>
        </pc:spChg>
        <pc:spChg chg="mod">
          <ac:chgData name="Bernd Hegmanns" userId="e455340b86778d57" providerId="LiveId" clId="{0C79A112-76EA-4CAC-AA34-782F11CF8CBD}" dt="2022-09-25T17:31:58.923" v="6391" actId="20577"/>
          <ac:spMkLst>
            <pc:docMk/>
            <pc:sldMk cId="2374007129" sldId="298"/>
            <ac:spMk id="4" creationId="{508C5C8C-ACB0-4916-BCC9-B9E21BF2E935}"/>
          </ac:spMkLst>
        </pc:spChg>
        <pc:spChg chg="mod">
          <ac:chgData name="Bernd Hegmanns" userId="e455340b86778d57" providerId="LiveId" clId="{0C79A112-76EA-4CAC-AA34-782F11CF8CBD}" dt="2022-09-25T17:32:53.161" v="6478" actId="20577"/>
          <ac:spMkLst>
            <pc:docMk/>
            <pc:sldMk cId="2374007129" sldId="298"/>
            <ac:spMk id="5" creationId="{37D7AE71-51B8-456F-A2B4-B3F3763199AC}"/>
          </ac:spMkLst>
        </pc:spChg>
        <pc:spChg chg="mod">
          <ac:chgData name="Bernd Hegmanns" userId="e455340b86778d57" providerId="LiveId" clId="{0C79A112-76EA-4CAC-AA34-782F11CF8CBD}" dt="2022-09-25T17:33:09.557" v="6501" actId="20577"/>
          <ac:spMkLst>
            <pc:docMk/>
            <pc:sldMk cId="2374007129" sldId="298"/>
            <ac:spMk id="6" creationId="{70D9DE3D-D170-4CA3-9439-423D7F914E03}"/>
          </ac:spMkLst>
        </pc:spChg>
        <pc:spChg chg="mod">
          <ac:chgData name="Bernd Hegmanns" userId="e455340b86778d57" providerId="LiveId" clId="{0C79A112-76EA-4CAC-AA34-782F11CF8CBD}" dt="2022-09-25T17:34:17.913" v="6682" actId="20577"/>
          <ac:spMkLst>
            <pc:docMk/>
            <pc:sldMk cId="2374007129" sldId="298"/>
            <ac:spMk id="7" creationId="{2384311A-F4AB-49E7-A078-4089748E4F8E}"/>
          </ac:spMkLst>
        </pc:spChg>
      </pc:sldChg>
      <pc:sldChg chg="addSp delSp modSp new mod setBg">
        <pc:chgData name="Bernd Hegmanns" userId="e455340b86778d57" providerId="LiveId" clId="{0C79A112-76EA-4CAC-AA34-782F11CF8CBD}" dt="2022-09-25T18:28:25.985" v="6697" actId="27614"/>
        <pc:sldMkLst>
          <pc:docMk/>
          <pc:sldMk cId="2303863814" sldId="299"/>
        </pc:sldMkLst>
        <pc:spChg chg="add">
          <ac:chgData name="Bernd Hegmanns" userId="e455340b86778d57" providerId="LiveId" clId="{0C79A112-76EA-4CAC-AA34-782F11CF8CBD}" dt="2022-09-25T18:28:21.201" v="6695" actId="26606"/>
          <ac:spMkLst>
            <pc:docMk/>
            <pc:sldMk cId="2303863814" sldId="299"/>
            <ac:spMk id="7" creationId="{A9F529C3-C941-49FD-8C67-82F134F64BDB}"/>
          </ac:spMkLst>
        </pc:spChg>
        <pc:spChg chg="add">
          <ac:chgData name="Bernd Hegmanns" userId="e455340b86778d57" providerId="LiveId" clId="{0C79A112-76EA-4CAC-AA34-782F11CF8CBD}" dt="2022-09-25T18:28:21.201" v="6695" actId="26606"/>
          <ac:spMkLst>
            <pc:docMk/>
            <pc:sldMk cId="2303863814" sldId="299"/>
            <ac:spMk id="8" creationId="{20586029-32A0-47E5-9AEC-AE3ABA6B94D0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0" creationId="{A169D286-F4D7-4C8B-A6BD-D05384C7F1D8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2" creationId="{39E8235E-135E-4261-8F54-2B316E493C42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4" creationId="{D4ED8EC3-4D57-4620-93CE-4E6661F09A3E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6" creationId="{83BCB34A-2F40-4F41-8488-A134C1C155B7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8" creationId="{F78382DC-4207-465E-B379-1E16448AA222}"/>
          </ac:spMkLst>
        </pc:spChg>
        <pc:picChg chg="add mod ord">
          <ac:chgData name="Bernd Hegmanns" userId="e455340b86778d57" providerId="LiveId" clId="{0C79A112-76EA-4CAC-AA34-782F11CF8CBD}" dt="2022-09-25T18:28:25.885" v="6696" actId="27614"/>
          <ac:picMkLst>
            <pc:docMk/>
            <pc:sldMk cId="2303863814" sldId="299"/>
            <ac:picMk id="3" creationId="{FD9CEA49-885A-4F6F-B8A1-8B5C8839EB6A}"/>
          </ac:picMkLst>
        </pc:picChg>
        <pc:picChg chg="add mod">
          <ac:chgData name="Bernd Hegmanns" userId="e455340b86778d57" providerId="LiveId" clId="{0C79A112-76EA-4CAC-AA34-782F11CF8CBD}" dt="2022-09-25T18:28:25.985" v="6697" actId="27614"/>
          <ac:picMkLst>
            <pc:docMk/>
            <pc:sldMk cId="2303863814" sldId="299"/>
            <ac:picMk id="5" creationId="{A47496DC-A067-499D-A02E-638034A1D61D}"/>
          </ac:picMkLst>
        </pc:picChg>
        <pc:cxnChg chg="add">
          <ac:chgData name="Bernd Hegmanns" userId="e455340b86778d57" providerId="LiveId" clId="{0C79A112-76EA-4CAC-AA34-782F11CF8CBD}" dt="2022-09-25T18:28:21.201" v="6695" actId="26606"/>
          <ac:cxnSpMkLst>
            <pc:docMk/>
            <pc:sldMk cId="2303863814" sldId="299"/>
            <ac:cxnSpMk id="9" creationId="{8C730EAB-A532-4295-A302-FB4B90DB9F5E}"/>
          </ac:cxnSpMkLst>
        </pc:cxnChg>
      </pc:sldChg>
      <pc:sldChg chg="addSp modSp new mod setBg">
        <pc:chgData name="Bernd Hegmanns" userId="e455340b86778d57" providerId="LiveId" clId="{0C79A112-76EA-4CAC-AA34-782F11CF8CBD}" dt="2022-09-25T18:31:17.920" v="6738" actId="1076"/>
        <pc:sldMkLst>
          <pc:docMk/>
          <pc:sldMk cId="3811371567" sldId="300"/>
        </pc:sldMkLst>
        <pc:spChg chg="mod">
          <ac:chgData name="Bernd Hegmanns" userId="e455340b86778d57" providerId="LiveId" clId="{0C79A112-76EA-4CAC-AA34-782F11CF8CBD}" dt="2022-09-25T18:31:17.920" v="6738" actId="1076"/>
          <ac:spMkLst>
            <pc:docMk/>
            <pc:sldMk cId="3811371567" sldId="300"/>
            <ac:spMk id="2" creationId="{B037DFF9-3002-451E-960F-31F16709390D}"/>
          </ac:spMkLst>
        </pc:spChg>
        <pc:spChg chg="add">
          <ac:chgData name="Bernd Hegmanns" userId="e455340b86778d57" providerId="LiveId" clId="{0C79A112-76EA-4CAC-AA34-782F11CF8CBD}" dt="2022-09-25T18:31:10.192" v="6736" actId="26606"/>
          <ac:spMkLst>
            <pc:docMk/>
            <pc:sldMk cId="3811371567" sldId="300"/>
            <ac:spMk id="9" creationId="{B7BD7FCF-A254-4A97-A15C-319B67622677}"/>
          </ac:spMkLst>
        </pc:spChg>
        <pc:spChg chg="add">
          <ac:chgData name="Bernd Hegmanns" userId="e455340b86778d57" providerId="LiveId" clId="{0C79A112-76EA-4CAC-AA34-782F11CF8CBD}" dt="2022-09-25T18:31:10.192" v="6736" actId="26606"/>
          <ac:spMkLst>
            <pc:docMk/>
            <pc:sldMk cId="3811371567" sldId="300"/>
            <ac:spMk id="11" creationId="{52FFAF72-6204-4676-9C6F-9A4CC4D91805}"/>
          </ac:spMkLst>
        </pc:spChg>
        <pc:picChg chg="add mod">
          <ac:chgData name="Bernd Hegmanns" userId="e455340b86778d57" providerId="LiveId" clId="{0C79A112-76EA-4CAC-AA34-782F11CF8CBD}" dt="2022-09-25T18:31:10.192" v="6736" actId="26606"/>
          <ac:picMkLst>
            <pc:docMk/>
            <pc:sldMk cId="3811371567" sldId="300"/>
            <ac:picMk id="4" creationId="{705B4AF9-087C-4CCC-809A-B7E38CB9E023}"/>
          </ac:picMkLst>
        </pc:picChg>
      </pc:sldChg>
      <pc:sldChg chg="addSp modSp new mod">
        <pc:chgData name="Bernd Hegmanns" userId="e455340b86778d57" providerId="LiveId" clId="{0C79A112-76EA-4CAC-AA34-782F11CF8CBD}" dt="2022-09-27T23:22:02.351" v="11522" actId="20577"/>
        <pc:sldMkLst>
          <pc:docMk/>
          <pc:sldMk cId="2121988363" sldId="301"/>
        </pc:sldMkLst>
        <pc:spChg chg="mod">
          <ac:chgData name="Bernd Hegmanns" userId="e455340b86778d57" providerId="LiveId" clId="{0C79A112-76EA-4CAC-AA34-782F11CF8CBD}" dt="2022-09-27T23:22:02.351" v="11522" actId="20577"/>
          <ac:spMkLst>
            <pc:docMk/>
            <pc:sldMk cId="2121988363" sldId="301"/>
            <ac:spMk id="2" creationId="{19B6D939-A6BD-4DB2-8D0A-2D1D579A1AAE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3" creationId="{B514044E-D2FA-4DDE-BDB1-A30AC936760A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4" creationId="{1C10EC54-2109-44A1-B2AB-7B1872AE0EA0}"/>
          </ac:spMkLst>
        </pc:spChg>
        <pc:spChg chg="add mod">
          <ac:chgData name="Bernd Hegmanns" userId="e455340b86778d57" providerId="LiveId" clId="{0C79A112-76EA-4CAC-AA34-782F11CF8CBD}" dt="2022-09-25T18:39:41.524" v="6936" actId="20577"/>
          <ac:spMkLst>
            <pc:docMk/>
            <pc:sldMk cId="2121988363" sldId="301"/>
            <ac:spMk id="5" creationId="{E87B15E7-9159-4F69-AA56-57559658E527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6" creationId="{6BF262A7-C851-4010-8751-C25AF438EBBA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7" creationId="{CD63D485-4BE9-4C15-8C12-71A133BCA560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8" creationId="{C664D255-9632-4ABA-A8B2-87C6C62D61D4}"/>
          </ac:spMkLst>
        </pc:spChg>
        <pc:spChg chg="add mod">
          <ac:chgData name="Bernd Hegmanns" userId="e455340b86778d57" providerId="LiveId" clId="{0C79A112-76EA-4CAC-AA34-782F11CF8CBD}" dt="2022-09-25T18:38:26.807" v="6883" actId="20577"/>
          <ac:spMkLst>
            <pc:docMk/>
            <pc:sldMk cId="2121988363" sldId="301"/>
            <ac:spMk id="9" creationId="{79DB92D2-3EC6-43C4-A7F3-655E20B28FAF}"/>
          </ac:spMkLst>
        </pc:spChg>
        <pc:spChg chg="add mod">
          <ac:chgData name="Bernd Hegmanns" userId="e455340b86778d57" providerId="LiveId" clId="{0C79A112-76EA-4CAC-AA34-782F11CF8CBD}" dt="2022-09-25T18:38:47.791" v="6935" actId="1076"/>
          <ac:spMkLst>
            <pc:docMk/>
            <pc:sldMk cId="2121988363" sldId="301"/>
            <ac:spMk id="10" creationId="{4BCF98DA-6F53-4025-A476-6ECA4DED69A0}"/>
          </ac:spMkLst>
        </pc:spChg>
      </pc:sldChg>
      <pc:sldChg chg="modSp add mod ord">
        <pc:chgData name="Bernd Hegmanns" userId="e455340b86778d57" providerId="LiveId" clId="{0C79A112-76EA-4CAC-AA34-782F11CF8CBD}" dt="2022-09-25T20:59:12.328" v="6981" actId="20577"/>
        <pc:sldMkLst>
          <pc:docMk/>
          <pc:sldMk cId="1741418565" sldId="302"/>
        </pc:sldMkLst>
        <pc:spChg chg="mod">
          <ac:chgData name="Bernd Hegmanns" userId="e455340b86778d57" providerId="LiveId" clId="{0C79A112-76EA-4CAC-AA34-782F11CF8CBD}" dt="2022-09-25T20:58:47.957" v="6958" actId="20577"/>
          <ac:spMkLst>
            <pc:docMk/>
            <pc:sldMk cId="1741418565" sldId="302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20:59:06.657" v="6967" actId="20577"/>
          <ac:spMkLst>
            <pc:docMk/>
            <pc:sldMk cId="1741418565" sldId="302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20:59:02.896" v="6966" actId="20577"/>
          <ac:spMkLst>
            <pc:docMk/>
            <pc:sldMk cId="1741418565" sldId="302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20:59:12.328" v="6981" actId="20577"/>
          <ac:spMkLst>
            <pc:docMk/>
            <pc:sldMk cId="1741418565" sldId="302"/>
            <ac:spMk id="13" creationId="{BE76D42A-C037-4802-B0C3-441B5A75C67B}"/>
          </ac:spMkLst>
        </pc:spChg>
      </pc:sldChg>
      <pc:sldChg chg="addSp delSp modSp new mod setBg modClrScheme chgLayout">
        <pc:chgData name="Bernd Hegmanns" userId="e455340b86778d57" providerId="LiveId" clId="{0C79A112-76EA-4CAC-AA34-782F11CF8CBD}" dt="2022-09-25T21:04:03.550" v="7112" actId="26606"/>
        <pc:sldMkLst>
          <pc:docMk/>
          <pc:sldMk cId="4212680218" sldId="303"/>
        </pc:sldMkLst>
        <pc:spChg chg="mod ord">
          <ac:chgData name="Bernd Hegmanns" userId="e455340b86778d57" providerId="LiveId" clId="{0C79A112-76EA-4CAC-AA34-782F11CF8CBD}" dt="2022-09-25T21:04:03.550" v="7112" actId="26606"/>
          <ac:spMkLst>
            <pc:docMk/>
            <pc:sldMk cId="4212680218" sldId="303"/>
            <ac:spMk id="2" creationId="{2107336A-E10A-4E2F-8B13-235DAC7168A4}"/>
          </ac:spMkLst>
        </pc:spChg>
        <pc:spChg chg="add mod ord">
          <ac:chgData name="Bernd Hegmanns" userId="e455340b86778d57" providerId="LiveId" clId="{0C79A112-76EA-4CAC-AA34-782F11CF8CBD}" dt="2022-09-25T21:04:03.550" v="7112" actId="26606"/>
          <ac:spMkLst>
            <pc:docMk/>
            <pc:sldMk cId="4212680218" sldId="303"/>
            <ac:spMk id="5" creationId="{034BFC94-F776-4C68-BF6F-E553A5F81A9E}"/>
          </ac:spMkLst>
        </pc:spChg>
        <pc:spChg chg="add del">
          <ac:chgData name="Bernd Hegmanns" userId="e455340b86778d57" providerId="LiveId" clId="{0C79A112-76EA-4CAC-AA34-782F11CF8CBD}" dt="2022-09-25T21:03:53.840" v="7109" actId="26606"/>
          <ac:spMkLst>
            <pc:docMk/>
            <pc:sldMk cId="4212680218" sldId="303"/>
            <ac:spMk id="10" creationId="{1CDD8E39-EA14-4679-9655-1BFF5A7B63EE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2" creationId="{3EBE8569-6AEC-4B8C-8D53-2DE337CDBA65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3" creationId="{8FC9BE17-9A7B-462D-AE50-3D8777387304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4" creationId="{55D4142C-5077-457F-A6AD-3FECFDB39685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6" creationId="{7A5F0580-5EE9-419F-96EE-B6529EF6E7D0}"/>
          </ac:spMkLst>
        </pc:spChg>
        <pc:spChg chg="add">
          <ac:chgData name="Bernd Hegmanns" userId="e455340b86778d57" providerId="LiveId" clId="{0C79A112-76EA-4CAC-AA34-782F11CF8CBD}" dt="2022-09-25T21:04:03.550" v="7112" actId="26606"/>
          <ac:spMkLst>
            <pc:docMk/>
            <pc:sldMk cId="4212680218" sldId="303"/>
            <ac:spMk id="18" creationId="{D009D6D5-DAC2-4A8B-A17A-E206B9012D09}"/>
          </ac:spMkLst>
        </pc:spChg>
        <pc:picChg chg="add mod ord">
          <ac:chgData name="Bernd Hegmanns" userId="e455340b86778d57" providerId="LiveId" clId="{0C79A112-76EA-4CAC-AA34-782F11CF8CBD}" dt="2022-09-25T21:04:03.550" v="7112" actId="26606"/>
          <ac:picMkLst>
            <pc:docMk/>
            <pc:sldMk cId="4212680218" sldId="303"/>
            <ac:picMk id="4" creationId="{DF7D7B47-7BC0-49EF-9C62-D0957BCAF789}"/>
          </ac:picMkLst>
        </pc:picChg>
      </pc:sldChg>
      <pc:sldChg chg="addSp delSp modSp add mod">
        <pc:chgData name="Bernd Hegmanns" userId="e455340b86778d57" providerId="LiveId" clId="{0C79A112-76EA-4CAC-AA34-782F11CF8CBD}" dt="2022-09-27T09:29:38.188" v="9214" actId="20577"/>
        <pc:sldMkLst>
          <pc:docMk/>
          <pc:sldMk cId="1235926360" sldId="304"/>
        </pc:sldMkLst>
        <pc:spChg chg="mod">
          <ac:chgData name="Bernd Hegmanns" userId="e455340b86778d57" providerId="LiveId" clId="{0C79A112-76EA-4CAC-AA34-782F11CF8CBD}" dt="2022-09-25T21:04:43.076" v="7167" actId="20577"/>
          <ac:spMkLst>
            <pc:docMk/>
            <pc:sldMk cId="1235926360" sldId="304"/>
            <ac:spMk id="2" creationId="{CF7FD1FC-A5AC-44C4-B9EF-7591C1B720B6}"/>
          </ac:spMkLst>
        </pc:spChg>
        <pc:spChg chg="mod">
          <ac:chgData name="Bernd Hegmanns" userId="e455340b86778d57" providerId="LiveId" clId="{0C79A112-76EA-4CAC-AA34-782F11CF8CBD}" dt="2022-09-25T21:05:15.988" v="7190" actId="20577"/>
          <ac:spMkLst>
            <pc:docMk/>
            <pc:sldMk cId="1235926360" sldId="304"/>
            <ac:spMk id="3" creationId="{EE256EAC-F872-40EB-9EC2-39D0C13DC668}"/>
          </ac:spMkLst>
        </pc:spChg>
        <pc:spChg chg="mod">
          <ac:chgData name="Bernd Hegmanns" userId="e455340b86778d57" providerId="LiveId" clId="{0C79A112-76EA-4CAC-AA34-782F11CF8CBD}" dt="2022-09-25T21:05:35.294" v="7193" actId="20577"/>
          <ac:spMkLst>
            <pc:docMk/>
            <pc:sldMk cId="1235926360" sldId="304"/>
            <ac:spMk id="4" creationId="{508C5C8C-ACB0-4916-BCC9-B9E21BF2E935}"/>
          </ac:spMkLst>
        </pc:spChg>
        <pc:spChg chg="mod">
          <ac:chgData name="Bernd Hegmanns" userId="e455340b86778d57" providerId="LiveId" clId="{0C79A112-76EA-4CAC-AA34-782F11CF8CBD}" dt="2022-09-25T21:06:17.864" v="7279" actId="20577"/>
          <ac:spMkLst>
            <pc:docMk/>
            <pc:sldMk cId="1235926360" sldId="304"/>
            <ac:spMk id="5" creationId="{37D7AE71-51B8-456F-A2B4-B3F3763199AC}"/>
          </ac:spMkLst>
        </pc:spChg>
        <pc:spChg chg="mod">
          <ac:chgData name="Bernd Hegmanns" userId="e455340b86778d57" providerId="LiveId" clId="{0C79A112-76EA-4CAC-AA34-782F11CF8CBD}" dt="2022-09-25T21:08:19.751" v="7353" actId="1076"/>
          <ac:spMkLst>
            <pc:docMk/>
            <pc:sldMk cId="1235926360" sldId="304"/>
            <ac:spMk id="6" creationId="{70D9DE3D-D170-4CA3-9439-423D7F914E03}"/>
          </ac:spMkLst>
        </pc:spChg>
        <pc:spChg chg="del mod">
          <ac:chgData name="Bernd Hegmanns" userId="e455340b86778d57" providerId="LiveId" clId="{0C79A112-76EA-4CAC-AA34-782F11CF8CBD}" dt="2022-09-25T21:08:29.467" v="7355" actId="478"/>
          <ac:spMkLst>
            <pc:docMk/>
            <pc:sldMk cId="1235926360" sldId="304"/>
            <ac:spMk id="7" creationId="{2384311A-F4AB-49E7-A078-4089748E4F8E}"/>
          </ac:spMkLst>
        </pc:spChg>
        <pc:spChg chg="add mod">
          <ac:chgData name="Bernd Hegmanns" userId="e455340b86778d57" providerId="LiveId" clId="{0C79A112-76EA-4CAC-AA34-782F11CF8CBD}" dt="2022-09-27T09:29:38.188" v="9214" actId="20577"/>
          <ac:spMkLst>
            <pc:docMk/>
            <pc:sldMk cId="1235926360" sldId="304"/>
            <ac:spMk id="8" creationId="{F1ACB4A6-BCE6-46DE-B3CD-9E61F845557F}"/>
          </ac:spMkLst>
        </pc:spChg>
        <pc:picChg chg="add mod">
          <ac:chgData name="Bernd Hegmanns" userId="e455340b86778d57" providerId="LiveId" clId="{0C79A112-76EA-4CAC-AA34-782F11CF8CBD}" dt="2022-09-25T21:08:13.178" v="7352" actId="1076"/>
          <ac:picMkLst>
            <pc:docMk/>
            <pc:sldMk cId="1235926360" sldId="304"/>
            <ac:picMk id="10" creationId="{C6FF0902-9D3F-4EC2-B16C-4AD549F1C20C}"/>
          </ac:picMkLst>
        </pc:picChg>
      </pc:sldChg>
      <pc:sldChg chg="addSp modSp new mod">
        <pc:chgData name="Bernd Hegmanns" userId="e455340b86778d57" providerId="LiveId" clId="{0C79A112-76EA-4CAC-AA34-782F11CF8CBD}" dt="2022-09-25T21:09:21.232" v="7381" actId="1076"/>
        <pc:sldMkLst>
          <pc:docMk/>
          <pc:sldMk cId="1925059660" sldId="305"/>
        </pc:sldMkLst>
        <pc:spChg chg="mod">
          <ac:chgData name="Bernd Hegmanns" userId="e455340b86778d57" providerId="LiveId" clId="{0C79A112-76EA-4CAC-AA34-782F11CF8CBD}" dt="2022-09-25T21:08:49.201" v="7378" actId="20577"/>
          <ac:spMkLst>
            <pc:docMk/>
            <pc:sldMk cId="1925059660" sldId="305"/>
            <ac:spMk id="2" creationId="{C794B5EC-41D3-48DB-AE03-FEDE09F4E230}"/>
          </ac:spMkLst>
        </pc:spChg>
        <pc:picChg chg="add mod">
          <ac:chgData name="Bernd Hegmanns" userId="e455340b86778d57" providerId="LiveId" clId="{0C79A112-76EA-4CAC-AA34-782F11CF8CBD}" dt="2022-09-25T21:09:21.232" v="7381" actId="1076"/>
          <ac:picMkLst>
            <pc:docMk/>
            <pc:sldMk cId="1925059660" sldId="305"/>
            <ac:picMk id="4" creationId="{D4E50D7B-5936-4DEC-AF1A-C80E6FB48F57}"/>
          </ac:picMkLst>
        </pc:picChg>
      </pc:sldChg>
      <pc:sldChg chg="modSp add mod">
        <pc:chgData name="Bernd Hegmanns" userId="e455340b86778d57" providerId="LiveId" clId="{0C79A112-76EA-4CAC-AA34-782F11CF8CBD}" dt="2022-09-28T00:00:58.722" v="12144" actId="20577"/>
        <pc:sldMkLst>
          <pc:docMk/>
          <pc:sldMk cId="3702623695" sldId="306"/>
        </pc:sldMkLst>
        <pc:spChg chg="mod">
          <ac:chgData name="Bernd Hegmanns" userId="e455340b86778d57" providerId="LiveId" clId="{0C79A112-76EA-4CAC-AA34-782F11CF8CBD}" dt="2022-09-28T00:00:50.709" v="12134" actId="20577"/>
          <ac:spMkLst>
            <pc:docMk/>
            <pc:sldMk cId="3702623695" sldId="306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21:10:45.704" v="7385" actId="20577"/>
          <ac:spMkLst>
            <pc:docMk/>
            <pc:sldMk cId="3702623695" sldId="306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21:10:42.118" v="7384" actId="20577"/>
          <ac:spMkLst>
            <pc:docMk/>
            <pc:sldMk cId="3702623695" sldId="306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21:11:06.742" v="7407" actId="20577"/>
          <ac:spMkLst>
            <pc:docMk/>
            <pc:sldMk cId="3702623695" sldId="306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8T00:00:58.722" v="12144" actId="20577"/>
          <ac:spMkLst>
            <pc:docMk/>
            <pc:sldMk cId="3702623695" sldId="306"/>
            <ac:spMk id="13" creationId="{BE76D42A-C037-4802-B0C3-441B5A75C67B}"/>
          </ac:spMkLst>
        </pc:spChg>
      </pc:sldChg>
      <pc:sldChg chg="addSp modSp new mod">
        <pc:chgData name="Bernd Hegmanns" userId="e455340b86778d57" providerId="LiveId" clId="{0C79A112-76EA-4CAC-AA34-782F11CF8CBD}" dt="2022-09-25T21:12:08.570" v="7461" actId="1076"/>
        <pc:sldMkLst>
          <pc:docMk/>
          <pc:sldMk cId="722302427" sldId="307"/>
        </pc:sldMkLst>
        <pc:spChg chg="mod">
          <ac:chgData name="Bernd Hegmanns" userId="e455340b86778d57" providerId="LiveId" clId="{0C79A112-76EA-4CAC-AA34-782F11CF8CBD}" dt="2022-09-25T21:11:37.837" v="7458" actId="20577"/>
          <ac:spMkLst>
            <pc:docMk/>
            <pc:sldMk cId="722302427" sldId="307"/>
            <ac:spMk id="2" creationId="{AD0FA352-E39B-4945-9B15-DD5993383D70}"/>
          </ac:spMkLst>
        </pc:spChg>
        <pc:picChg chg="add mod">
          <ac:chgData name="Bernd Hegmanns" userId="e455340b86778d57" providerId="LiveId" clId="{0C79A112-76EA-4CAC-AA34-782F11CF8CBD}" dt="2022-09-25T21:12:08.570" v="7461" actId="1076"/>
          <ac:picMkLst>
            <pc:docMk/>
            <pc:sldMk cId="722302427" sldId="307"/>
            <ac:picMk id="4" creationId="{D4B6CEB7-BAB9-4BB9-8DD0-AEACD31B2885}"/>
          </ac:picMkLst>
        </pc:picChg>
      </pc:sldChg>
      <pc:sldChg chg="addSp modSp new del mod modClrScheme chgLayout">
        <pc:chgData name="Bernd Hegmanns" userId="e455340b86778d57" providerId="LiveId" clId="{0C79A112-76EA-4CAC-AA34-782F11CF8CBD}" dt="2022-09-27T23:55:08.717" v="12117" actId="47"/>
        <pc:sldMkLst>
          <pc:docMk/>
          <pc:sldMk cId="785714124" sldId="308"/>
        </pc:sldMkLst>
        <pc:spChg chg="mod ord">
          <ac:chgData name="Bernd Hegmanns" userId="e455340b86778d57" providerId="LiveId" clId="{0C79A112-76EA-4CAC-AA34-782F11CF8CBD}" dt="2022-09-25T21:19:43.648" v="7509" actId="700"/>
          <ac:spMkLst>
            <pc:docMk/>
            <pc:sldMk cId="785714124" sldId="308"/>
            <ac:spMk id="2" creationId="{4D1BD44A-F99C-4ED3-B47E-02BD1914D26A}"/>
          </ac:spMkLst>
        </pc:spChg>
        <pc:spChg chg="add mod ord">
          <ac:chgData name="Bernd Hegmanns" userId="e455340b86778d57" providerId="LiveId" clId="{0C79A112-76EA-4CAC-AA34-782F11CF8CBD}" dt="2022-09-25T21:20:57.202" v="7667" actId="20577"/>
          <ac:spMkLst>
            <pc:docMk/>
            <pc:sldMk cId="785714124" sldId="308"/>
            <ac:spMk id="5" creationId="{79C160DE-C343-4C8E-A399-347AB80E416A}"/>
          </ac:spMkLst>
        </pc:spChg>
        <pc:picChg chg="add mod">
          <ac:chgData name="Bernd Hegmanns" userId="e455340b86778d57" providerId="LiveId" clId="{0C79A112-76EA-4CAC-AA34-782F11CF8CBD}" dt="2022-09-25T21:27:59.624" v="7668" actId="14100"/>
          <ac:picMkLst>
            <pc:docMk/>
            <pc:sldMk cId="785714124" sldId="308"/>
            <ac:picMk id="4" creationId="{4D0C3542-C916-4686-A11E-A07F25DBC658}"/>
          </ac:picMkLst>
        </pc:picChg>
      </pc:sldChg>
      <pc:sldChg chg="addSp delSp modSp new mod">
        <pc:chgData name="Bernd Hegmanns" userId="e455340b86778d57" providerId="LiveId" clId="{0C79A112-76EA-4CAC-AA34-782F11CF8CBD}" dt="2022-09-27T07:52:19.360" v="7832" actId="693"/>
        <pc:sldMkLst>
          <pc:docMk/>
          <pc:sldMk cId="456824187" sldId="309"/>
        </pc:sldMkLst>
        <pc:spChg chg="mod">
          <ac:chgData name="Bernd Hegmanns" userId="e455340b86778d57" providerId="LiveId" clId="{0C79A112-76EA-4CAC-AA34-782F11CF8CBD}" dt="2022-09-27T07:48:18.690" v="7702" actId="20577"/>
          <ac:spMkLst>
            <pc:docMk/>
            <pc:sldMk cId="456824187" sldId="309"/>
            <ac:spMk id="2" creationId="{4860B5BB-F01C-4855-8683-EE539654A0DA}"/>
          </ac:spMkLst>
        </pc:spChg>
        <pc:spChg chg="add mod">
          <ac:chgData name="Bernd Hegmanns" userId="e455340b86778d57" providerId="LiveId" clId="{0C79A112-76EA-4CAC-AA34-782F11CF8CBD}" dt="2022-09-27T07:48:44.423" v="7706" actId="13822"/>
          <ac:spMkLst>
            <pc:docMk/>
            <pc:sldMk cId="456824187" sldId="309"/>
            <ac:spMk id="3" creationId="{26D0C36D-4914-411E-8428-A4086933473E}"/>
          </ac:spMkLst>
        </pc:spChg>
        <pc:spChg chg="add mod">
          <ac:chgData name="Bernd Hegmanns" userId="e455340b86778d57" providerId="LiveId" clId="{0C79A112-76EA-4CAC-AA34-782F11CF8CBD}" dt="2022-09-27T07:49:35.695" v="7764" actId="1076"/>
          <ac:spMkLst>
            <pc:docMk/>
            <pc:sldMk cId="456824187" sldId="309"/>
            <ac:spMk id="4" creationId="{2BF3E2D2-8FA5-452C-AB27-DB47C54AC6C8}"/>
          </ac:spMkLst>
        </pc:spChg>
        <pc:spChg chg="add mod">
          <ac:chgData name="Bernd Hegmanns" userId="e455340b86778d57" providerId="LiveId" clId="{0C79A112-76EA-4CAC-AA34-782F11CF8CBD}" dt="2022-09-27T07:49:04.959" v="7722" actId="1076"/>
          <ac:spMkLst>
            <pc:docMk/>
            <pc:sldMk cId="456824187" sldId="309"/>
            <ac:spMk id="5" creationId="{D377E479-9CCB-416E-A8E6-B7F542D8B421}"/>
          </ac:spMkLst>
        </pc:spChg>
        <pc:spChg chg="add mod">
          <ac:chgData name="Bernd Hegmanns" userId="e455340b86778d57" providerId="LiveId" clId="{0C79A112-76EA-4CAC-AA34-782F11CF8CBD}" dt="2022-09-27T07:49:26.338" v="7744" actId="1076"/>
          <ac:spMkLst>
            <pc:docMk/>
            <pc:sldMk cId="456824187" sldId="309"/>
            <ac:spMk id="6" creationId="{934C9CB7-33A2-4FF1-A1FF-98EB35713D40}"/>
          </ac:spMkLst>
        </pc:spChg>
        <pc:spChg chg="add mod">
          <ac:chgData name="Bernd Hegmanns" userId="e455340b86778d57" providerId="LiveId" clId="{0C79A112-76EA-4CAC-AA34-782F11CF8CBD}" dt="2022-09-27T07:49:51.649" v="7768" actId="13822"/>
          <ac:spMkLst>
            <pc:docMk/>
            <pc:sldMk cId="456824187" sldId="309"/>
            <ac:spMk id="7" creationId="{934D3F1C-4C07-4D42-928E-9C45C8A53AFE}"/>
          </ac:spMkLst>
        </pc:spChg>
        <pc:spChg chg="add mod">
          <ac:chgData name="Bernd Hegmanns" userId="e455340b86778d57" providerId="LiveId" clId="{0C79A112-76EA-4CAC-AA34-782F11CF8CBD}" dt="2022-09-27T07:49:57.372" v="7770" actId="1076"/>
          <ac:spMkLst>
            <pc:docMk/>
            <pc:sldMk cId="456824187" sldId="309"/>
            <ac:spMk id="8" creationId="{516D47DC-01A7-4D08-8A8A-A4627D0F1030}"/>
          </ac:spMkLst>
        </pc:spChg>
        <pc:spChg chg="add mod">
          <ac:chgData name="Bernd Hegmanns" userId="e455340b86778d57" providerId="LiveId" clId="{0C79A112-76EA-4CAC-AA34-782F11CF8CBD}" dt="2022-09-27T07:50:01.912" v="7772" actId="1076"/>
          <ac:spMkLst>
            <pc:docMk/>
            <pc:sldMk cId="456824187" sldId="309"/>
            <ac:spMk id="9" creationId="{EBE8439F-39ED-4790-92A7-0A8D833EF151}"/>
          </ac:spMkLst>
        </pc:spChg>
        <pc:spChg chg="add mod">
          <ac:chgData name="Bernd Hegmanns" userId="e455340b86778d57" providerId="LiveId" clId="{0C79A112-76EA-4CAC-AA34-782F11CF8CBD}" dt="2022-09-27T07:50:05.653" v="7774" actId="1076"/>
          <ac:spMkLst>
            <pc:docMk/>
            <pc:sldMk cId="456824187" sldId="309"/>
            <ac:spMk id="10" creationId="{CC3E448D-BB54-48A9-AEED-3119F68EB976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1" creationId="{E4734481-3FFA-4318-805D-E52DEB9DA680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2" creationId="{46F3B8B9-E9FD-448A-95F9-5B9925A19B68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3" creationId="{92ED6E3E-0DA8-4A1E-96A2-D0F800F66162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4" creationId="{E5C8AEF1-8BB1-4132-9C89-43F8739B41B7}"/>
          </ac:spMkLst>
        </pc:spChg>
        <pc:spChg chg="add mod">
          <ac:chgData name="Bernd Hegmanns" userId="e455340b86778d57" providerId="LiveId" clId="{0C79A112-76EA-4CAC-AA34-782F11CF8CBD}" dt="2022-09-27T07:50:40.598" v="7780" actId="13822"/>
          <ac:spMkLst>
            <pc:docMk/>
            <pc:sldMk cId="456824187" sldId="309"/>
            <ac:spMk id="15" creationId="{5BAD2B34-F261-4C3E-9EF3-EBCA92364DA2}"/>
          </ac:spMkLst>
        </pc:spChg>
        <pc:spChg chg="add del mod">
          <ac:chgData name="Bernd Hegmanns" userId="e455340b86778d57" providerId="LiveId" clId="{0C79A112-76EA-4CAC-AA34-782F11CF8CBD}" dt="2022-09-27T07:51:22.699" v="7826" actId="478"/>
          <ac:spMkLst>
            <pc:docMk/>
            <pc:sldMk cId="456824187" sldId="309"/>
            <ac:spMk id="16" creationId="{01DCB040-855C-4D27-A078-A6B01104FF38}"/>
          </ac:spMkLst>
        </pc:spChg>
        <pc:spChg chg="add mod">
          <ac:chgData name="Bernd Hegmanns" userId="e455340b86778d57" providerId="LiveId" clId="{0C79A112-76EA-4CAC-AA34-782F11CF8CBD}" dt="2022-09-27T07:51:19.007" v="7825" actId="20577"/>
          <ac:spMkLst>
            <pc:docMk/>
            <pc:sldMk cId="456824187" sldId="309"/>
            <ac:spMk id="17" creationId="{3ABC8FCD-3A18-414E-A48F-2AB9E1D437DD}"/>
          </ac:spMkLst>
        </pc:spChg>
        <pc:cxnChg chg="add">
          <ac:chgData name="Bernd Hegmanns" userId="e455340b86778d57" providerId="LiveId" clId="{0C79A112-76EA-4CAC-AA34-782F11CF8CBD}" dt="2022-09-27T07:51:37.967" v="7827" actId="11529"/>
          <ac:cxnSpMkLst>
            <pc:docMk/>
            <pc:sldMk cId="456824187" sldId="309"/>
            <ac:cxnSpMk id="19" creationId="{7D40F439-DD10-4A79-907A-F3B064AF1CD0}"/>
          </ac:cxnSpMkLst>
        </pc:cxnChg>
        <pc:cxnChg chg="add mod">
          <ac:chgData name="Bernd Hegmanns" userId="e455340b86778d57" providerId="LiveId" clId="{0C79A112-76EA-4CAC-AA34-782F11CF8CBD}" dt="2022-09-27T07:51:58.029" v="7829" actId="693"/>
          <ac:cxnSpMkLst>
            <pc:docMk/>
            <pc:sldMk cId="456824187" sldId="309"/>
            <ac:cxnSpMk id="21" creationId="{BAE02434-7B4B-4755-84FF-7422E580AA29}"/>
          </ac:cxnSpMkLst>
        </pc:cxnChg>
        <pc:cxnChg chg="add">
          <ac:chgData name="Bernd Hegmanns" userId="e455340b86778d57" providerId="LiveId" clId="{0C79A112-76EA-4CAC-AA34-782F11CF8CBD}" dt="2022-09-27T07:52:05.720" v="7830" actId="11529"/>
          <ac:cxnSpMkLst>
            <pc:docMk/>
            <pc:sldMk cId="456824187" sldId="309"/>
            <ac:cxnSpMk id="23" creationId="{41E5558A-9CD8-4BF5-9A72-AE9C85CAA7EF}"/>
          </ac:cxnSpMkLst>
        </pc:cxnChg>
        <pc:cxnChg chg="add mod">
          <ac:chgData name="Bernd Hegmanns" userId="e455340b86778d57" providerId="LiveId" clId="{0C79A112-76EA-4CAC-AA34-782F11CF8CBD}" dt="2022-09-27T07:52:19.360" v="7832" actId="693"/>
          <ac:cxnSpMkLst>
            <pc:docMk/>
            <pc:sldMk cId="456824187" sldId="309"/>
            <ac:cxnSpMk id="25" creationId="{F7F635D5-7766-406D-B389-AAAFDE8F52A1}"/>
          </ac:cxnSpMkLst>
        </pc:cxnChg>
      </pc:sldChg>
      <pc:sldChg chg="addSp modSp add mod">
        <pc:chgData name="Bernd Hegmanns" userId="e455340b86778d57" providerId="LiveId" clId="{0C79A112-76EA-4CAC-AA34-782F11CF8CBD}" dt="2022-09-27T07:55:35.383" v="7887" actId="14100"/>
        <pc:sldMkLst>
          <pc:docMk/>
          <pc:sldMk cId="3193214208" sldId="310"/>
        </pc:sldMkLst>
        <pc:spChg chg="mod">
          <ac:chgData name="Bernd Hegmanns" userId="e455340b86778d57" providerId="LiveId" clId="{0C79A112-76EA-4CAC-AA34-782F11CF8CBD}" dt="2022-09-27T07:52:54.603" v="7845" actId="20577"/>
          <ac:spMkLst>
            <pc:docMk/>
            <pc:sldMk cId="3193214208" sldId="310"/>
            <ac:spMk id="2" creationId="{4860B5BB-F01C-4855-8683-EE539654A0DA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1" creationId="{E4734481-3FFA-4318-805D-E52DEB9DA680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2" creationId="{46F3B8B9-E9FD-448A-95F9-5B9925A19B68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3" creationId="{92ED6E3E-0DA8-4A1E-96A2-D0F800F66162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4" creationId="{E5C8AEF1-8BB1-4132-9C89-43F8739B41B7}"/>
          </ac:spMkLst>
        </pc:spChg>
        <pc:spChg chg="mod">
          <ac:chgData name="Bernd Hegmanns" userId="e455340b86778d57" providerId="LiveId" clId="{0C79A112-76EA-4CAC-AA34-782F11CF8CBD}" dt="2022-09-27T07:53:01.812" v="7850" actId="20577"/>
          <ac:spMkLst>
            <pc:docMk/>
            <pc:sldMk cId="3193214208" sldId="310"/>
            <ac:spMk id="17" creationId="{3ABC8FCD-3A18-414E-A48F-2AB9E1D437DD}"/>
          </ac:spMkLst>
        </pc:spChg>
        <pc:spChg chg="add mod">
          <ac:chgData name="Bernd Hegmanns" userId="e455340b86778d57" providerId="LiveId" clId="{0C79A112-76EA-4CAC-AA34-782F11CF8CBD}" dt="2022-09-27T07:53:19.040" v="7860" actId="20577"/>
          <ac:spMkLst>
            <pc:docMk/>
            <pc:sldMk cId="3193214208" sldId="310"/>
            <ac:spMk id="22" creationId="{CA1BA453-5695-49B1-A4AD-DD56F51B0796}"/>
          </ac:spMkLst>
        </pc:spChg>
        <pc:spChg chg="add mod">
          <ac:chgData name="Bernd Hegmanns" userId="e455340b86778d57" providerId="LiveId" clId="{0C79A112-76EA-4CAC-AA34-782F11CF8CBD}" dt="2022-09-27T07:54:47.705" v="7877" actId="1076"/>
          <ac:spMkLst>
            <pc:docMk/>
            <pc:sldMk cId="3193214208" sldId="310"/>
            <ac:spMk id="24" creationId="{14FF99DD-38DC-4FE5-9921-C4F878210975}"/>
          </ac:spMkLst>
        </pc:spChg>
        <pc:cxnChg chg="mod">
          <ac:chgData name="Bernd Hegmanns" userId="e455340b86778d57" providerId="LiveId" clId="{0C79A112-76EA-4CAC-AA34-782F11CF8CBD}" dt="2022-09-27T07:53:44.071" v="7864" actId="14100"/>
          <ac:cxnSpMkLst>
            <pc:docMk/>
            <pc:sldMk cId="3193214208" sldId="310"/>
            <ac:cxnSpMk id="19" creationId="{7D40F439-DD10-4A79-907A-F3B064AF1CD0}"/>
          </ac:cxnSpMkLst>
        </pc:cxnChg>
        <pc:cxnChg chg="mod">
          <ac:chgData name="Bernd Hegmanns" userId="e455340b86778d57" providerId="LiveId" clId="{0C79A112-76EA-4CAC-AA34-782F11CF8CBD}" dt="2022-09-27T07:53:47.408" v="7865" actId="14100"/>
          <ac:cxnSpMkLst>
            <pc:docMk/>
            <pc:sldMk cId="3193214208" sldId="310"/>
            <ac:cxnSpMk id="21" creationId="{BAE02434-7B4B-4755-84FF-7422E580AA29}"/>
          </ac:cxnSpMkLst>
        </pc:cxnChg>
        <pc:cxnChg chg="mod">
          <ac:chgData name="Bernd Hegmanns" userId="e455340b86778d57" providerId="LiveId" clId="{0C79A112-76EA-4CAC-AA34-782F11CF8CBD}" dt="2022-09-27T07:54:53.116" v="7878" actId="14100"/>
          <ac:cxnSpMkLst>
            <pc:docMk/>
            <pc:sldMk cId="3193214208" sldId="310"/>
            <ac:cxnSpMk id="23" creationId="{41E5558A-9CD8-4BF5-9A72-AE9C85CAA7EF}"/>
          </ac:cxnSpMkLst>
        </pc:cxnChg>
        <pc:cxnChg chg="mod">
          <ac:chgData name="Bernd Hegmanns" userId="e455340b86778d57" providerId="LiveId" clId="{0C79A112-76EA-4CAC-AA34-782F11CF8CBD}" dt="2022-09-27T07:54:57.519" v="7879" actId="14100"/>
          <ac:cxnSpMkLst>
            <pc:docMk/>
            <pc:sldMk cId="3193214208" sldId="310"/>
            <ac:cxnSpMk id="25" creationId="{F7F635D5-7766-406D-B389-AAAFDE8F52A1}"/>
          </ac:cxnSpMkLst>
        </pc:cxnChg>
        <pc:cxnChg chg="add mod">
          <ac:chgData name="Bernd Hegmanns" userId="e455340b86778d57" providerId="LiveId" clId="{0C79A112-76EA-4CAC-AA34-782F11CF8CBD}" dt="2022-09-27T07:55:06.667" v="7880" actId="1076"/>
          <ac:cxnSpMkLst>
            <pc:docMk/>
            <pc:sldMk cId="3193214208" sldId="310"/>
            <ac:cxnSpMk id="29" creationId="{40772C72-750F-436A-B2E8-502539F20A43}"/>
          </ac:cxnSpMkLst>
        </pc:cxnChg>
        <pc:cxnChg chg="add mod">
          <ac:chgData name="Bernd Hegmanns" userId="e455340b86778d57" providerId="LiveId" clId="{0C79A112-76EA-4CAC-AA34-782F11CF8CBD}" dt="2022-09-27T07:54:19.753" v="7872" actId="1076"/>
          <ac:cxnSpMkLst>
            <pc:docMk/>
            <pc:sldMk cId="3193214208" sldId="310"/>
            <ac:cxnSpMk id="30" creationId="{E03095DF-EE0A-4A0F-8864-462E0DD54919}"/>
          </ac:cxnSpMkLst>
        </pc:cxnChg>
        <pc:cxnChg chg="add mod">
          <ac:chgData name="Bernd Hegmanns" userId="e455340b86778d57" providerId="LiveId" clId="{0C79A112-76EA-4CAC-AA34-782F11CF8CBD}" dt="2022-09-27T07:55:35.383" v="7887" actId="14100"/>
          <ac:cxnSpMkLst>
            <pc:docMk/>
            <pc:sldMk cId="3193214208" sldId="310"/>
            <ac:cxnSpMk id="33" creationId="{FEDE5E5C-B36A-4CA7-81C3-C57110A11C2F}"/>
          </ac:cxnSpMkLst>
        </pc:cxnChg>
      </pc:sldChg>
      <pc:sldChg chg="addSp modSp new mod">
        <pc:chgData name="Bernd Hegmanns" userId="e455340b86778d57" providerId="LiveId" clId="{0C79A112-76EA-4CAC-AA34-782F11CF8CBD}" dt="2022-09-27T09:01:02.812" v="8693" actId="20577"/>
        <pc:sldMkLst>
          <pc:docMk/>
          <pc:sldMk cId="4158236021" sldId="311"/>
        </pc:sldMkLst>
        <pc:spChg chg="mod">
          <ac:chgData name="Bernd Hegmanns" userId="e455340b86778d57" providerId="LiveId" clId="{0C79A112-76EA-4CAC-AA34-782F11CF8CBD}" dt="2022-09-27T09:01:02.812" v="8693" actId="20577"/>
          <ac:spMkLst>
            <pc:docMk/>
            <pc:sldMk cId="4158236021" sldId="311"/>
            <ac:spMk id="2" creationId="{7F175162-338F-464B-A1AC-B0DDF4838183}"/>
          </ac:spMkLst>
        </pc:spChg>
        <pc:picChg chg="add mod">
          <ac:chgData name="Bernd Hegmanns" userId="e455340b86778d57" providerId="LiveId" clId="{0C79A112-76EA-4CAC-AA34-782F11CF8CBD}" dt="2022-09-27T09:00:45.567" v="8670" actId="1076"/>
          <ac:picMkLst>
            <pc:docMk/>
            <pc:sldMk cId="4158236021" sldId="311"/>
            <ac:picMk id="4" creationId="{D6B1DFA4-4DEC-4D6E-9E15-81C5F402570A}"/>
          </ac:picMkLst>
        </pc:picChg>
      </pc:sldChg>
      <pc:sldChg chg="addSp delSp modSp add mod ord">
        <pc:chgData name="Bernd Hegmanns" userId="e455340b86778d57" providerId="LiveId" clId="{0C79A112-76EA-4CAC-AA34-782F11CF8CBD}" dt="2022-09-27T08:07:29.212" v="8576" actId="207"/>
        <pc:sldMkLst>
          <pc:docMk/>
          <pc:sldMk cId="3600361804" sldId="312"/>
        </pc:sldMkLst>
        <pc:spChg chg="mod">
          <ac:chgData name="Bernd Hegmanns" userId="e455340b86778d57" providerId="LiveId" clId="{0C79A112-76EA-4CAC-AA34-782F11CF8CBD}" dt="2022-09-27T07:59:49.340" v="7989" actId="20577"/>
          <ac:spMkLst>
            <pc:docMk/>
            <pc:sldMk cId="3600361804" sldId="312"/>
            <ac:spMk id="2" creationId="{4860B5BB-F01C-4855-8683-EE539654A0DA}"/>
          </ac:spMkLst>
        </pc:spChg>
        <pc:spChg chg="mod">
          <ac:chgData name="Bernd Hegmanns" userId="e455340b86778d57" providerId="LiveId" clId="{0C79A112-76EA-4CAC-AA34-782F11CF8CBD}" dt="2022-09-27T08:07:23.434" v="8575" actId="207"/>
          <ac:spMkLst>
            <pc:docMk/>
            <pc:sldMk cId="3600361804" sldId="312"/>
            <ac:spMk id="10" creationId="{CC3E448D-BB54-48A9-AEED-3119F68EB976}"/>
          </ac:spMkLst>
        </pc:spChg>
        <pc:spChg chg="mod">
          <ac:chgData name="Bernd Hegmanns" userId="e455340b86778d57" providerId="LiveId" clId="{0C79A112-76EA-4CAC-AA34-782F11CF8CBD}" dt="2022-09-27T08:07:29.212" v="8576" actId="207"/>
          <ac:spMkLst>
            <pc:docMk/>
            <pc:sldMk cId="3600361804" sldId="312"/>
            <ac:spMk id="13" creationId="{92ED6E3E-0DA8-4A1E-96A2-D0F800F66162}"/>
          </ac:spMkLst>
        </pc:spChg>
        <pc:spChg chg="add mod">
          <ac:chgData name="Bernd Hegmanns" userId="e455340b86778d57" providerId="LiveId" clId="{0C79A112-76EA-4CAC-AA34-782F11CF8CBD}" dt="2022-09-27T08:00:12.735" v="8012" actId="1076"/>
          <ac:spMkLst>
            <pc:docMk/>
            <pc:sldMk cId="3600361804" sldId="312"/>
            <ac:spMk id="16" creationId="{4773CB79-BEB5-4270-BF1A-BD66E8A7DC4E}"/>
          </ac:spMkLst>
        </pc:spChg>
        <pc:spChg chg="add mod">
          <ac:chgData name="Bernd Hegmanns" userId="e455340b86778d57" providerId="LiveId" clId="{0C79A112-76EA-4CAC-AA34-782F11CF8CBD}" dt="2022-09-27T08:01:03.092" v="8047" actId="20577"/>
          <ac:spMkLst>
            <pc:docMk/>
            <pc:sldMk cId="3600361804" sldId="312"/>
            <ac:spMk id="26" creationId="{40E171B0-41A2-43F0-9A53-FFC8665470D4}"/>
          </ac:spMkLst>
        </pc:spChg>
        <pc:spChg chg="add mod">
          <ac:chgData name="Bernd Hegmanns" userId="e455340b86778d57" providerId="LiveId" clId="{0C79A112-76EA-4CAC-AA34-782F11CF8CBD}" dt="2022-09-27T08:01:23.883" v="8052" actId="1076"/>
          <ac:spMkLst>
            <pc:docMk/>
            <pc:sldMk cId="3600361804" sldId="312"/>
            <ac:spMk id="27" creationId="{B39E9DCF-4213-48E6-BC37-CC69FB99BB8F}"/>
          </ac:spMkLst>
        </pc:spChg>
        <pc:spChg chg="add mod">
          <ac:chgData name="Bernd Hegmanns" userId="e455340b86778d57" providerId="LiveId" clId="{0C79A112-76EA-4CAC-AA34-782F11CF8CBD}" dt="2022-09-27T08:01:44.357" v="8057" actId="207"/>
          <ac:spMkLst>
            <pc:docMk/>
            <pc:sldMk cId="3600361804" sldId="312"/>
            <ac:spMk id="30" creationId="{C3926A35-387D-4846-8786-95B7E2A09D38}"/>
          </ac:spMkLst>
        </pc:spChg>
        <pc:spChg chg="add mod">
          <ac:chgData name="Bernd Hegmanns" userId="e455340b86778d57" providerId="LiveId" clId="{0C79A112-76EA-4CAC-AA34-782F11CF8CBD}" dt="2022-09-27T08:03:52.316" v="8259" actId="207"/>
          <ac:spMkLst>
            <pc:docMk/>
            <pc:sldMk cId="3600361804" sldId="312"/>
            <ac:spMk id="32" creationId="{01529D06-FBC6-45E0-86CD-FFFC88810201}"/>
          </ac:spMkLst>
        </pc:spChg>
        <pc:cxnChg chg="mod">
          <ac:chgData name="Bernd Hegmanns" userId="e455340b86778d57" providerId="LiveId" clId="{0C79A112-76EA-4CAC-AA34-782F11CF8CBD}" dt="2022-09-27T08:00:17.323" v="8014" actId="14100"/>
          <ac:cxnSpMkLst>
            <pc:docMk/>
            <pc:sldMk cId="3600361804" sldId="312"/>
            <ac:cxnSpMk id="19" creationId="{7D40F439-DD10-4A79-907A-F3B064AF1CD0}"/>
          </ac:cxnSpMkLst>
        </pc:cxnChg>
        <pc:cxnChg chg="del">
          <ac:chgData name="Bernd Hegmanns" userId="e455340b86778d57" providerId="LiveId" clId="{0C79A112-76EA-4CAC-AA34-782F11CF8CBD}" dt="2022-09-27T08:00:23.895" v="8015" actId="478"/>
          <ac:cxnSpMkLst>
            <pc:docMk/>
            <pc:sldMk cId="3600361804" sldId="312"/>
            <ac:cxnSpMk id="21" creationId="{BAE02434-7B4B-4755-84FF-7422E580AA29}"/>
          </ac:cxnSpMkLst>
        </pc:cxnChg>
        <pc:cxnChg chg="add mod">
          <ac:chgData name="Bernd Hegmanns" userId="e455340b86778d57" providerId="LiveId" clId="{0C79A112-76EA-4CAC-AA34-782F11CF8CBD}" dt="2022-09-27T08:00:45.323" v="8022" actId="14100"/>
          <ac:cxnSpMkLst>
            <pc:docMk/>
            <pc:sldMk cId="3600361804" sldId="312"/>
            <ac:cxnSpMk id="24" creationId="{1B70F371-E059-41F5-86D2-16A15D792E5E}"/>
          </ac:cxnSpMkLst>
        </pc:cxnChg>
        <pc:cxnChg chg="del">
          <ac:chgData name="Bernd Hegmanns" userId="e455340b86778d57" providerId="LiveId" clId="{0C79A112-76EA-4CAC-AA34-782F11CF8CBD}" dt="2022-09-27T08:01:06.330" v="8048" actId="478"/>
          <ac:cxnSpMkLst>
            <pc:docMk/>
            <pc:sldMk cId="3600361804" sldId="312"/>
            <ac:cxnSpMk id="25" creationId="{F7F635D5-7766-406D-B389-AAAFDE8F52A1}"/>
          </ac:cxnSpMkLst>
        </pc:cxnChg>
        <pc:cxnChg chg="add mod">
          <ac:chgData name="Bernd Hegmanns" userId="e455340b86778d57" providerId="LiveId" clId="{0C79A112-76EA-4CAC-AA34-782F11CF8CBD}" dt="2022-09-27T08:01:52.161" v="8058" actId="14100"/>
          <ac:cxnSpMkLst>
            <pc:docMk/>
            <pc:sldMk cId="3600361804" sldId="312"/>
            <ac:cxnSpMk id="29" creationId="{BDFB8A91-DF8F-4FAA-BCFB-B5768B3564C8}"/>
          </ac:cxnSpMkLst>
        </pc:cxnChg>
      </pc:sldChg>
      <pc:sldChg chg="delSp modSp add mod">
        <pc:chgData name="Bernd Hegmanns" userId="e455340b86778d57" providerId="LiveId" clId="{0C79A112-76EA-4CAC-AA34-782F11CF8CBD}" dt="2022-09-27T09:01:25.429" v="8717" actId="20577"/>
        <pc:sldMkLst>
          <pc:docMk/>
          <pc:sldMk cId="3153945079" sldId="313"/>
        </pc:sldMkLst>
        <pc:spChg chg="mod">
          <ac:chgData name="Bernd Hegmanns" userId="e455340b86778d57" providerId="LiveId" clId="{0C79A112-76EA-4CAC-AA34-782F11CF8CBD}" dt="2022-09-27T08:07:54.179" v="8582" actId="20577"/>
          <ac:spMkLst>
            <pc:docMk/>
            <pc:sldMk cId="3153945079" sldId="313"/>
            <ac:spMk id="2" creationId="{4860B5BB-F01C-4855-8683-EE539654A0DA}"/>
          </ac:spMkLst>
        </pc:spChg>
        <pc:spChg chg="mod">
          <ac:chgData name="Bernd Hegmanns" userId="e455340b86778d57" providerId="LiveId" clId="{0C79A112-76EA-4CAC-AA34-782F11CF8CBD}" dt="2022-09-27T08:07:35.310" v="8577" actId="207"/>
          <ac:spMkLst>
            <pc:docMk/>
            <pc:sldMk cId="3153945079" sldId="313"/>
            <ac:spMk id="10" creationId="{CC3E448D-BB54-48A9-AEED-3119F68EB976}"/>
          </ac:spMkLst>
        </pc:spChg>
        <pc:spChg chg="mod">
          <ac:chgData name="Bernd Hegmanns" userId="e455340b86778d57" providerId="LiveId" clId="{0C79A112-76EA-4CAC-AA34-782F11CF8CBD}" dt="2022-09-27T08:07:39.004" v="8578" actId="207"/>
          <ac:spMkLst>
            <pc:docMk/>
            <pc:sldMk cId="3153945079" sldId="313"/>
            <ac:spMk id="13" creationId="{92ED6E3E-0DA8-4A1E-96A2-D0F800F66162}"/>
          </ac:spMkLst>
        </pc:spChg>
        <pc:spChg chg="mod">
          <ac:chgData name="Bernd Hegmanns" userId="e455340b86778d57" providerId="LiveId" clId="{0C79A112-76EA-4CAC-AA34-782F11CF8CBD}" dt="2022-09-27T08:04:33.268" v="8270" actId="20577"/>
          <ac:spMkLst>
            <pc:docMk/>
            <pc:sldMk cId="3153945079" sldId="313"/>
            <ac:spMk id="16" creationId="{4773CB79-BEB5-4270-BF1A-BD66E8A7DC4E}"/>
          </ac:spMkLst>
        </pc:spChg>
        <pc:spChg chg="del">
          <ac:chgData name="Bernd Hegmanns" userId="e455340b86778d57" providerId="LiveId" clId="{0C79A112-76EA-4CAC-AA34-782F11CF8CBD}" dt="2022-09-27T08:04:40.818" v="8271" actId="478"/>
          <ac:spMkLst>
            <pc:docMk/>
            <pc:sldMk cId="3153945079" sldId="313"/>
            <ac:spMk id="26" creationId="{40E171B0-41A2-43F0-9A53-FFC8665470D4}"/>
          </ac:spMkLst>
        </pc:spChg>
        <pc:spChg chg="mod">
          <ac:chgData name="Bernd Hegmanns" userId="e455340b86778d57" providerId="LiveId" clId="{0C79A112-76EA-4CAC-AA34-782F11CF8CBD}" dt="2022-09-27T08:04:49.423" v="8284" actId="20577"/>
          <ac:spMkLst>
            <pc:docMk/>
            <pc:sldMk cId="3153945079" sldId="313"/>
            <ac:spMk id="27" creationId="{B39E9DCF-4213-48E6-BC37-CC69FB99BB8F}"/>
          </ac:spMkLst>
        </pc:spChg>
        <pc:spChg chg="del mod">
          <ac:chgData name="Bernd Hegmanns" userId="e455340b86778d57" providerId="LiveId" clId="{0C79A112-76EA-4CAC-AA34-782F11CF8CBD}" dt="2022-09-27T08:05:10.951" v="8288" actId="478"/>
          <ac:spMkLst>
            <pc:docMk/>
            <pc:sldMk cId="3153945079" sldId="313"/>
            <ac:spMk id="30" creationId="{C3926A35-387D-4846-8786-95B7E2A09D38}"/>
          </ac:spMkLst>
        </pc:spChg>
        <pc:spChg chg="mod">
          <ac:chgData name="Bernd Hegmanns" userId="e455340b86778d57" providerId="LiveId" clId="{0C79A112-76EA-4CAC-AA34-782F11CF8CBD}" dt="2022-09-27T09:01:25.429" v="8717" actId="20577"/>
          <ac:spMkLst>
            <pc:docMk/>
            <pc:sldMk cId="3153945079" sldId="313"/>
            <ac:spMk id="32" creationId="{01529D06-FBC6-45E0-86CD-FFFC88810201}"/>
          </ac:spMkLst>
        </pc:spChg>
        <pc:cxnChg chg="del">
          <ac:chgData name="Bernd Hegmanns" userId="e455340b86778d57" providerId="LiveId" clId="{0C79A112-76EA-4CAC-AA34-782F11CF8CBD}" dt="2022-09-27T08:04:56.106" v="8286" actId="478"/>
          <ac:cxnSpMkLst>
            <pc:docMk/>
            <pc:sldMk cId="3153945079" sldId="313"/>
            <ac:cxnSpMk id="24" creationId="{1B70F371-E059-41F5-86D2-16A15D792E5E}"/>
          </ac:cxnSpMkLst>
        </pc:cxnChg>
        <pc:cxnChg chg="del mod">
          <ac:chgData name="Bernd Hegmanns" userId="e455340b86778d57" providerId="LiveId" clId="{0C79A112-76EA-4CAC-AA34-782F11CF8CBD}" dt="2022-09-27T08:05:48.714" v="8341" actId="478"/>
          <ac:cxnSpMkLst>
            <pc:docMk/>
            <pc:sldMk cId="3153945079" sldId="313"/>
            <ac:cxnSpMk id="29" creationId="{BDFB8A91-DF8F-4FAA-BCFB-B5768B3564C8}"/>
          </ac:cxnSpMkLst>
        </pc:cxnChg>
      </pc:sldChg>
      <pc:sldChg chg="addSp delSp modSp add mod">
        <pc:chgData name="Bernd Hegmanns" userId="e455340b86778d57" providerId="LiveId" clId="{0C79A112-76EA-4CAC-AA34-782F11CF8CBD}" dt="2022-09-27T09:01:48.137" v="8721" actId="20577"/>
        <pc:sldMkLst>
          <pc:docMk/>
          <pc:sldMk cId="1486011613" sldId="314"/>
        </pc:sldMkLst>
        <pc:spChg chg="mod">
          <ac:chgData name="Bernd Hegmanns" userId="e455340b86778d57" providerId="LiveId" clId="{0C79A112-76EA-4CAC-AA34-782F11CF8CBD}" dt="2022-09-27T08:08:23.135" v="8584" actId="207"/>
          <ac:spMkLst>
            <pc:docMk/>
            <pc:sldMk cId="1486011613" sldId="314"/>
            <ac:spMk id="13" creationId="{92ED6E3E-0DA8-4A1E-96A2-D0F800F66162}"/>
          </ac:spMkLst>
        </pc:spChg>
        <pc:spChg chg="mod">
          <ac:chgData name="Bernd Hegmanns" userId="e455340b86778d57" providerId="LiveId" clId="{0C79A112-76EA-4CAC-AA34-782F11CF8CBD}" dt="2022-09-27T08:08:29.377" v="8585" actId="207"/>
          <ac:spMkLst>
            <pc:docMk/>
            <pc:sldMk cId="1486011613" sldId="314"/>
            <ac:spMk id="14" creationId="{E5C8AEF1-8BB1-4132-9C89-43F8739B41B7}"/>
          </ac:spMkLst>
        </pc:spChg>
        <pc:spChg chg="add mod">
          <ac:chgData name="Bernd Hegmanns" userId="e455340b86778d57" providerId="LiveId" clId="{0C79A112-76EA-4CAC-AA34-782F11CF8CBD}" dt="2022-09-27T08:09:08.220" v="8618" actId="20577"/>
          <ac:spMkLst>
            <pc:docMk/>
            <pc:sldMk cId="1486011613" sldId="314"/>
            <ac:spMk id="24" creationId="{5AC774C7-F8F6-493A-ACE2-0F3C62EBFE9A}"/>
          </ac:spMkLst>
        </pc:spChg>
        <pc:spChg chg="add mod">
          <ac:chgData name="Bernd Hegmanns" userId="e455340b86778d57" providerId="LiveId" clId="{0C79A112-76EA-4CAC-AA34-782F11CF8CBD}" dt="2022-09-27T09:01:48.137" v="8721" actId="20577"/>
          <ac:spMkLst>
            <pc:docMk/>
            <pc:sldMk cId="1486011613" sldId="314"/>
            <ac:spMk id="25" creationId="{ACB0ED4D-53FB-423E-924B-C45830804C5C}"/>
          </ac:spMkLst>
        </pc:spChg>
        <pc:spChg chg="del mod">
          <ac:chgData name="Bernd Hegmanns" userId="e455340b86778d57" providerId="LiveId" clId="{0C79A112-76EA-4CAC-AA34-782F11CF8CBD}" dt="2022-09-27T08:09:12.787" v="8619" actId="478"/>
          <ac:spMkLst>
            <pc:docMk/>
            <pc:sldMk cId="1486011613" sldId="314"/>
            <ac:spMk id="32" creationId="{01529D06-FBC6-45E0-86CD-FFFC88810201}"/>
          </ac:spMkLst>
        </pc:spChg>
        <pc:cxnChg chg="add">
          <ac:chgData name="Bernd Hegmanns" userId="e455340b86778d57" providerId="LiveId" clId="{0C79A112-76EA-4CAC-AA34-782F11CF8CBD}" dt="2022-09-27T08:08:45.180" v="8587" actId="11529"/>
          <ac:cxnSpMkLst>
            <pc:docMk/>
            <pc:sldMk cId="1486011613" sldId="314"/>
            <ac:cxnSpMk id="20" creationId="{09A430FC-A140-4040-AF51-B7E9352A0659}"/>
          </ac:cxnSpMkLst>
        </pc:cxnChg>
      </pc:sldChg>
      <pc:sldChg chg="addSp delSp modSp new mod setBg modClrScheme setClrOvrMap chgLayout">
        <pc:chgData name="Bernd Hegmanns" userId="e455340b86778d57" providerId="LiveId" clId="{0C79A112-76EA-4CAC-AA34-782F11CF8CBD}" dt="2022-09-27T09:17:29.334" v="8997" actId="26606"/>
        <pc:sldMkLst>
          <pc:docMk/>
          <pc:sldMk cId="1117569555" sldId="315"/>
        </pc:sldMkLst>
        <pc:spChg chg="mod ord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2" creationId="{D2CB8EC1-4A00-4ADE-818B-A35B4BB1DEFA}"/>
          </ac:spMkLst>
        </pc:spChg>
        <pc:spChg chg="add mod ord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5" creationId="{7257AE39-AAE9-4375-83A0-60BF314B878F}"/>
          </ac:spMkLst>
        </pc:spChg>
        <pc:spChg chg="add del">
          <ac:chgData name="Bernd Hegmanns" userId="e455340b86778d57" providerId="LiveId" clId="{0C79A112-76EA-4CAC-AA34-782F11CF8CBD}" dt="2022-09-27T09:17:03.070" v="8987" actId="26606"/>
          <ac:spMkLst>
            <pc:docMk/>
            <pc:sldMk cId="1117569555" sldId="315"/>
            <ac:spMk id="12" creationId="{C4E4288A-DFC8-40A2-90E5-70E851A933AD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16" creationId="{D6A8E1B4-B839-4C58-B08A-F0B09458080B}"/>
          </ac:spMkLst>
        </pc:spChg>
        <pc:spChg chg="add del">
          <ac:chgData name="Bernd Hegmanns" userId="e455340b86778d57" providerId="LiveId" clId="{0C79A112-76EA-4CAC-AA34-782F11CF8CBD}" dt="2022-09-27T09:17:03.070" v="8987" actId="26606"/>
          <ac:spMkLst>
            <pc:docMk/>
            <pc:sldMk cId="1117569555" sldId="315"/>
            <ac:spMk id="18" creationId="{BD2BFF02-DF78-4F07-B176-52514E13127D}"/>
          </ac:spMkLst>
        </pc:spChg>
        <pc:spChg chg="add del">
          <ac:chgData name="Bernd Hegmanns" userId="e455340b86778d57" providerId="LiveId" clId="{0C79A112-76EA-4CAC-AA34-782F11CF8CBD}" dt="2022-09-27T09:17:03.070" v="8987" actId="26606"/>
          <ac:spMkLst>
            <pc:docMk/>
            <pc:sldMk cId="1117569555" sldId="315"/>
            <ac:spMk id="20" creationId="{0DB06EAB-7D8C-403A-86C5-B5FD79A13650}"/>
          </ac:spMkLst>
        </pc:spChg>
        <pc:spChg chg="add del">
          <ac:chgData name="Bernd Hegmanns" userId="e455340b86778d57" providerId="LiveId" clId="{0C79A112-76EA-4CAC-AA34-782F11CF8CBD}" dt="2022-09-27T09:17:11.428" v="8989" actId="26606"/>
          <ac:spMkLst>
            <pc:docMk/>
            <pc:sldMk cId="1117569555" sldId="315"/>
            <ac:spMk id="25" creationId="{6B92FAF7-0AD3-4B47-9111-D0E9CD79E247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32" creationId="{432691CC-4AB8-48AF-B822-EBF7F4E9E6CD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33" creationId="{47311653-CA1C-4366-AF7B-2E9767F1871B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34" creationId="{2CABF795-F18F-494E-BBDE-C1415B786531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6" creationId="{6166C6D1-23AC-49C4-BA07-238E4E9F8CEB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7" creationId="{DEA9DF29-C038-40AA-A00E-41921946238E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8" creationId="{061BBD3B-0EAE-4028-80C3-B13943709308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9" creationId="{1C091803-41C2-48E0-9228-5148460C7479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40" creationId="{05CC4153-3F0D-4F4C-8F12-E8FC3FA40AEE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2" creationId="{9D25F302-27C5-414F-97F8-6EA0A6C028BA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3" creationId="{041C67D0-A496-4B86-BF61-263FF9EFD7F0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4" creationId="{830A36F8-48C2-4842-A87B-8CE8DF4E7FD2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5" creationId="{8F451A30-466B-4996-9BA5-CD6ABCC6D558}"/>
          </ac:spMkLst>
        </pc:spChg>
        <pc:spChg chg="add del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47" creationId="{91F32EBA-ED97-466E-8CFA-8382584155D0}"/>
          </ac:spMkLst>
        </pc:spChg>
        <pc:spChg chg="add del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48" creationId="{912C5E87-CB8A-4EB6-9DF9-90164F54C680}"/>
          </ac:spMkLst>
        </pc:spChg>
        <pc:grpChg chg="add del">
          <ac:chgData name="Bernd Hegmanns" userId="e455340b86778d57" providerId="LiveId" clId="{0C79A112-76EA-4CAC-AA34-782F11CF8CBD}" dt="2022-09-27T09:17:03.070" v="8987" actId="26606"/>
          <ac:grpSpMkLst>
            <pc:docMk/>
            <pc:sldMk cId="1117569555" sldId="315"/>
            <ac:grpSpMk id="14" creationId="{B63C2D82-D4FA-4A37-BB01-1E7B21E4FF20}"/>
          </ac:grpSpMkLst>
        </pc:grpChg>
        <pc:grpChg chg="add del">
          <ac:chgData name="Bernd Hegmanns" userId="e455340b86778d57" providerId="LiveId" clId="{0C79A112-76EA-4CAC-AA34-782F11CF8CBD}" dt="2022-09-27T09:17:11.428" v="8989" actId="26606"/>
          <ac:grpSpMkLst>
            <pc:docMk/>
            <pc:sldMk cId="1117569555" sldId="315"/>
            <ac:grpSpMk id="26" creationId="{D6A77139-BADB-4B2C-BD41-B67A4D37D758}"/>
          </ac:grpSpMkLst>
        </pc:grpChg>
        <pc:grpChg chg="add del">
          <ac:chgData name="Bernd Hegmanns" userId="e455340b86778d57" providerId="LiveId" clId="{0C79A112-76EA-4CAC-AA34-782F11CF8CBD}" dt="2022-09-27T09:17:11.428" v="8989" actId="26606"/>
          <ac:grpSpMkLst>
            <pc:docMk/>
            <pc:sldMk cId="1117569555" sldId="315"/>
            <ac:grpSpMk id="30" creationId="{2786ABD8-AB9F-46F2-A7D9-36F1F7338CF9}"/>
          </ac:grpSpMkLst>
        </pc:grpChg>
        <pc:picChg chg="add mod ord">
          <ac:chgData name="Bernd Hegmanns" userId="e455340b86778d57" providerId="LiveId" clId="{0C79A112-76EA-4CAC-AA34-782F11CF8CBD}" dt="2022-09-27T09:17:29.334" v="8997" actId="26606"/>
          <ac:picMkLst>
            <pc:docMk/>
            <pc:sldMk cId="1117569555" sldId="315"/>
            <ac:picMk id="4" creationId="{7D7461C2-7A88-4BE9-81C4-723AC46D4D8A}"/>
          </ac:picMkLst>
        </pc:picChg>
        <pc:picChg chg="add mod ord">
          <ac:chgData name="Bernd Hegmanns" userId="e455340b86778d57" providerId="LiveId" clId="{0C79A112-76EA-4CAC-AA34-782F11CF8CBD}" dt="2022-09-27T09:17:29.334" v="8997" actId="26606"/>
          <ac:picMkLst>
            <pc:docMk/>
            <pc:sldMk cId="1117569555" sldId="315"/>
            <ac:picMk id="7" creationId="{87404049-3270-4B1D-8C71-D126EEE149D5}"/>
          </ac:picMkLst>
        </pc:picChg>
      </pc:sldChg>
      <pc:sldChg chg="addSp modSp new mod">
        <pc:chgData name="Bernd Hegmanns" userId="e455340b86778d57" providerId="LiveId" clId="{0C79A112-76EA-4CAC-AA34-782F11CF8CBD}" dt="2022-09-27T09:15:04.901" v="8975" actId="1076"/>
        <pc:sldMkLst>
          <pc:docMk/>
          <pc:sldMk cId="2044281776" sldId="316"/>
        </pc:sldMkLst>
        <pc:spChg chg="mod">
          <ac:chgData name="Bernd Hegmanns" userId="e455340b86778d57" providerId="LiveId" clId="{0C79A112-76EA-4CAC-AA34-782F11CF8CBD}" dt="2022-09-27T09:14:24.172" v="8962" actId="20577"/>
          <ac:spMkLst>
            <pc:docMk/>
            <pc:sldMk cId="2044281776" sldId="316"/>
            <ac:spMk id="2" creationId="{F70A36A2-A24A-4128-9BA3-EEEF0C47B95F}"/>
          </ac:spMkLst>
        </pc:spChg>
        <pc:picChg chg="add mod">
          <ac:chgData name="Bernd Hegmanns" userId="e455340b86778d57" providerId="LiveId" clId="{0C79A112-76EA-4CAC-AA34-782F11CF8CBD}" dt="2022-09-27T09:15:04.901" v="8975" actId="1076"/>
          <ac:picMkLst>
            <pc:docMk/>
            <pc:sldMk cId="2044281776" sldId="316"/>
            <ac:picMk id="4" creationId="{8F8A5F8B-0FFF-4385-90EE-AD2B010AA743}"/>
          </ac:picMkLst>
        </pc:picChg>
      </pc:sldChg>
      <pc:sldChg chg="addSp modSp add mod">
        <pc:chgData name="Bernd Hegmanns" userId="e455340b86778d57" providerId="LiveId" clId="{0C79A112-76EA-4CAC-AA34-782F11CF8CBD}" dt="2022-09-27T09:15:27.787" v="8977" actId="1076"/>
        <pc:sldMkLst>
          <pc:docMk/>
          <pc:sldMk cId="3438111024" sldId="317"/>
        </pc:sldMkLst>
        <pc:spChg chg="mod">
          <ac:chgData name="Bernd Hegmanns" userId="e455340b86778d57" providerId="LiveId" clId="{0C79A112-76EA-4CAC-AA34-782F11CF8CBD}" dt="2022-09-27T09:14:40.008" v="8973" actId="20577"/>
          <ac:spMkLst>
            <pc:docMk/>
            <pc:sldMk cId="3438111024" sldId="317"/>
            <ac:spMk id="2" creationId="{F70A36A2-A24A-4128-9BA3-EEEF0C47B95F}"/>
          </ac:spMkLst>
        </pc:spChg>
        <pc:picChg chg="add mod">
          <ac:chgData name="Bernd Hegmanns" userId="e455340b86778d57" providerId="LiveId" clId="{0C79A112-76EA-4CAC-AA34-782F11CF8CBD}" dt="2022-09-27T09:15:27.787" v="8977" actId="1076"/>
          <ac:picMkLst>
            <pc:docMk/>
            <pc:sldMk cId="3438111024" sldId="317"/>
            <ac:picMk id="4" creationId="{5A18E100-8004-44D5-86FF-75E82B3EA410}"/>
          </ac:picMkLst>
        </pc:picChg>
      </pc:sldChg>
      <pc:sldChg chg="addSp delSp modSp new mod modClrScheme chgLayout">
        <pc:chgData name="Bernd Hegmanns" userId="e455340b86778d57" providerId="LiveId" clId="{0C79A112-76EA-4CAC-AA34-782F11CF8CBD}" dt="2022-09-27T09:27:45.212" v="9212" actId="1076"/>
        <pc:sldMkLst>
          <pc:docMk/>
          <pc:sldMk cId="530232187" sldId="318"/>
        </pc:sldMkLst>
        <pc:spChg chg="mod ord">
          <ac:chgData name="Bernd Hegmanns" userId="e455340b86778d57" providerId="LiveId" clId="{0C79A112-76EA-4CAC-AA34-782F11CF8CBD}" dt="2022-09-27T09:25:27.963" v="9084" actId="700"/>
          <ac:spMkLst>
            <pc:docMk/>
            <pc:sldMk cId="530232187" sldId="318"/>
            <ac:spMk id="2" creationId="{3734B800-D40B-4899-A6B2-CC819A698A77}"/>
          </ac:spMkLst>
        </pc:spChg>
        <pc:spChg chg="add mod">
          <ac:chgData name="Bernd Hegmanns" userId="e455340b86778d57" providerId="LiveId" clId="{0C79A112-76EA-4CAC-AA34-782F11CF8CBD}" dt="2022-09-27T09:21:38.163" v="9036" actId="13822"/>
          <ac:spMkLst>
            <pc:docMk/>
            <pc:sldMk cId="530232187" sldId="318"/>
            <ac:spMk id="3" creationId="{27B7C132-B868-4C15-B64B-53E648F6AF3E}"/>
          </ac:spMkLst>
        </pc:spChg>
        <pc:spChg chg="add mod">
          <ac:chgData name="Bernd Hegmanns" userId="e455340b86778d57" providerId="LiveId" clId="{0C79A112-76EA-4CAC-AA34-782F11CF8CBD}" dt="2022-09-27T09:21:47.898" v="9041" actId="13822"/>
          <ac:spMkLst>
            <pc:docMk/>
            <pc:sldMk cId="530232187" sldId="318"/>
            <ac:spMk id="4" creationId="{55B98CD6-DF63-4018-875E-34D3B8339EFD}"/>
          </ac:spMkLst>
        </pc:spChg>
        <pc:spChg chg="add mod">
          <ac:chgData name="Bernd Hegmanns" userId="e455340b86778d57" providerId="LiveId" clId="{0C79A112-76EA-4CAC-AA34-782F11CF8CBD}" dt="2022-09-27T09:21:57.623" v="9046" actId="13822"/>
          <ac:spMkLst>
            <pc:docMk/>
            <pc:sldMk cId="530232187" sldId="318"/>
            <ac:spMk id="5" creationId="{849F9C6B-B728-4E3D-8103-433FEA7B19C0}"/>
          </ac:spMkLst>
        </pc:spChg>
        <pc:spChg chg="add del mod">
          <ac:chgData name="Bernd Hegmanns" userId="e455340b86778d57" providerId="LiveId" clId="{0C79A112-76EA-4CAC-AA34-782F11CF8CBD}" dt="2022-09-27T09:25:22.067" v="9083" actId="478"/>
          <ac:spMkLst>
            <pc:docMk/>
            <pc:sldMk cId="530232187" sldId="318"/>
            <ac:spMk id="6" creationId="{113A51DD-7102-4E6B-A4FD-8B296ADACE9C}"/>
          </ac:spMkLst>
        </pc:spChg>
        <pc:spChg chg="add del mod">
          <ac:chgData name="Bernd Hegmanns" userId="e455340b86778d57" providerId="LiveId" clId="{0C79A112-76EA-4CAC-AA34-782F11CF8CBD}" dt="2022-09-27T09:25:22.067" v="9083" actId="478"/>
          <ac:spMkLst>
            <pc:docMk/>
            <pc:sldMk cId="530232187" sldId="318"/>
            <ac:spMk id="7" creationId="{A83B7E1B-AD72-4F7E-B817-B372CC6B86C9}"/>
          </ac:spMkLst>
        </pc:spChg>
        <pc:spChg chg="add del mod">
          <ac:chgData name="Bernd Hegmanns" userId="e455340b86778d57" providerId="LiveId" clId="{0C79A112-76EA-4CAC-AA34-782F11CF8CBD}" dt="2022-09-27T09:25:22.067" v="9083" actId="478"/>
          <ac:spMkLst>
            <pc:docMk/>
            <pc:sldMk cId="530232187" sldId="318"/>
            <ac:spMk id="8" creationId="{2689D80E-06C1-44B2-868C-FBE5971EA4EB}"/>
          </ac:spMkLst>
        </pc:spChg>
        <pc:spChg chg="add mod ord">
          <ac:chgData name="Bernd Hegmanns" userId="e455340b86778d57" providerId="LiveId" clId="{0C79A112-76EA-4CAC-AA34-782F11CF8CBD}" dt="2022-09-27T09:25:53.725" v="9135" actId="14100"/>
          <ac:spMkLst>
            <pc:docMk/>
            <pc:sldMk cId="530232187" sldId="318"/>
            <ac:spMk id="25" creationId="{70D5692A-8771-4E07-9FB4-418FB17AB4F1}"/>
          </ac:spMkLst>
        </pc:spChg>
        <pc:spChg chg="add mod">
          <ac:chgData name="Bernd Hegmanns" userId="e455340b86778d57" providerId="LiveId" clId="{0C79A112-76EA-4CAC-AA34-782F11CF8CBD}" dt="2022-09-27T09:26:11.980" v="9156" actId="20577"/>
          <ac:spMkLst>
            <pc:docMk/>
            <pc:sldMk cId="530232187" sldId="318"/>
            <ac:spMk id="26" creationId="{11663D29-48AB-4C11-8692-181226F3B4A5}"/>
          </ac:spMkLst>
        </pc:spChg>
        <pc:spChg chg="add mod">
          <ac:chgData name="Bernd Hegmanns" userId="e455340b86778d57" providerId="LiveId" clId="{0C79A112-76EA-4CAC-AA34-782F11CF8CBD}" dt="2022-09-27T09:27:10.282" v="9210" actId="1076"/>
          <ac:spMkLst>
            <pc:docMk/>
            <pc:sldMk cId="530232187" sldId="318"/>
            <ac:spMk id="27" creationId="{9A4639F3-2043-4FBE-B3C2-7BE96523068D}"/>
          </ac:spMkLst>
        </pc:spChg>
        <pc:picChg chg="add mod">
          <ac:chgData name="Bernd Hegmanns" userId="e455340b86778d57" providerId="LiveId" clId="{0C79A112-76EA-4CAC-AA34-782F11CF8CBD}" dt="2022-09-27T09:27:45.212" v="9212" actId="1076"/>
          <ac:picMkLst>
            <pc:docMk/>
            <pc:sldMk cId="530232187" sldId="318"/>
            <ac:picMk id="29" creationId="{3C93FC99-F3C5-4FFC-8DF3-62AF6195EC07}"/>
          </ac:picMkLst>
        </pc:picChg>
        <pc:cxnChg chg="add">
          <ac:chgData name="Bernd Hegmanns" userId="e455340b86778d57" providerId="LiveId" clId="{0C79A112-76EA-4CAC-AA34-782F11CF8CBD}" dt="2022-09-27T09:24:08.734" v="9071" actId="11529"/>
          <ac:cxnSpMkLst>
            <pc:docMk/>
            <pc:sldMk cId="530232187" sldId="318"/>
            <ac:cxnSpMk id="10" creationId="{236DCD60-1C26-49B9-B5A3-4264ED4F79FC}"/>
          </ac:cxnSpMkLst>
        </pc:cxnChg>
        <pc:cxnChg chg="add">
          <ac:chgData name="Bernd Hegmanns" userId="e455340b86778d57" providerId="LiveId" clId="{0C79A112-76EA-4CAC-AA34-782F11CF8CBD}" dt="2022-09-27T09:24:13.818" v="9072" actId="11529"/>
          <ac:cxnSpMkLst>
            <pc:docMk/>
            <pc:sldMk cId="530232187" sldId="318"/>
            <ac:cxnSpMk id="12" creationId="{3FCCEFB0-8A59-45B3-8B2D-65D268561AE0}"/>
          </ac:cxnSpMkLst>
        </pc:cxnChg>
        <pc:cxnChg chg="add del mod">
          <ac:chgData name="Bernd Hegmanns" userId="e455340b86778d57" providerId="LiveId" clId="{0C79A112-76EA-4CAC-AA34-782F11CF8CBD}" dt="2022-09-27T09:24:36.774" v="9076" actId="478"/>
          <ac:cxnSpMkLst>
            <pc:docMk/>
            <pc:sldMk cId="530232187" sldId="318"/>
            <ac:cxnSpMk id="14" creationId="{0230B7BA-D54F-4F19-861E-78BACE5A902F}"/>
          </ac:cxnSpMkLst>
        </pc:cxnChg>
        <pc:cxnChg chg="add mod">
          <ac:chgData name="Bernd Hegmanns" userId="e455340b86778d57" providerId="LiveId" clId="{0C79A112-76EA-4CAC-AA34-782F11CF8CBD}" dt="2022-09-27T09:25:08.957" v="9082" actId="1076"/>
          <ac:cxnSpMkLst>
            <pc:docMk/>
            <pc:sldMk cId="530232187" sldId="318"/>
            <ac:cxnSpMk id="18" creationId="{73482217-9D3E-4587-BB4D-F854794CD362}"/>
          </ac:cxnSpMkLst>
        </pc:cxnChg>
        <pc:cxnChg chg="add del">
          <ac:chgData name="Bernd Hegmanns" userId="e455340b86778d57" providerId="LiveId" clId="{0C79A112-76EA-4CAC-AA34-782F11CF8CBD}" dt="2022-09-27T09:24:49.228" v="9079" actId="478"/>
          <ac:cxnSpMkLst>
            <pc:docMk/>
            <pc:sldMk cId="530232187" sldId="318"/>
            <ac:cxnSpMk id="20" creationId="{4B8C739D-9C46-4D10-8633-9B79B24D2332}"/>
          </ac:cxnSpMkLst>
        </pc:cxnChg>
        <pc:cxnChg chg="add mod">
          <ac:chgData name="Bernd Hegmanns" userId="e455340b86778d57" providerId="LiveId" clId="{0C79A112-76EA-4CAC-AA34-782F11CF8CBD}" dt="2022-09-27T09:25:08.957" v="9082" actId="1076"/>
          <ac:cxnSpMkLst>
            <pc:docMk/>
            <pc:sldMk cId="530232187" sldId="318"/>
            <ac:cxnSpMk id="22" creationId="{136C6CED-C4F3-4AB2-BA0A-D7CE8D4A692D}"/>
          </ac:cxnSpMkLst>
        </pc:cxnChg>
        <pc:cxnChg chg="add mod">
          <ac:chgData name="Bernd Hegmanns" userId="e455340b86778d57" providerId="LiveId" clId="{0C79A112-76EA-4CAC-AA34-782F11CF8CBD}" dt="2022-09-27T09:25:08.957" v="9082" actId="1076"/>
          <ac:cxnSpMkLst>
            <pc:docMk/>
            <pc:sldMk cId="530232187" sldId="318"/>
            <ac:cxnSpMk id="24" creationId="{767448E3-8504-4723-9C70-47077CE03B03}"/>
          </ac:cxnSpMkLst>
        </pc:cxnChg>
      </pc:sldChg>
      <pc:sldChg chg="addSp modSp new mod">
        <pc:chgData name="Bernd Hegmanns" userId="e455340b86778d57" providerId="LiveId" clId="{0C79A112-76EA-4CAC-AA34-782F11CF8CBD}" dt="2022-09-28T04:26:24.217" v="13050" actId="1076"/>
        <pc:sldMkLst>
          <pc:docMk/>
          <pc:sldMk cId="392408641" sldId="319"/>
        </pc:sldMkLst>
        <pc:spChg chg="mod">
          <ac:chgData name="Bernd Hegmanns" userId="e455340b86778d57" providerId="LiveId" clId="{0C79A112-76EA-4CAC-AA34-782F11CF8CBD}" dt="2022-09-27T14:29:25.539" v="9233" actId="20577"/>
          <ac:spMkLst>
            <pc:docMk/>
            <pc:sldMk cId="392408641" sldId="319"/>
            <ac:spMk id="2" creationId="{488AAD6B-3354-4D63-AED4-F59A00F915D9}"/>
          </ac:spMkLst>
        </pc:spChg>
        <pc:spChg chg="mod">
          <ac:chgData name="Bernd Hegmanns" userId="e455340b86778d57" providerId="LiveId" clId="{0C79A112-76EA-4CAC-AA34-782F11CF8CBD}" dt="2022-09-27T14:29:55.832" v="9322" actId="20577"/>
          <ac:spMkLst>
            <pc:docMk/>
            <pc:sldMk cId="392408641" sldId="319"/>
            <ac:spMk id="3" creationId="{E3605AB1-455D-4652-9DC0-877A61A2B003}"/>
          </ac:spMkLst>
        </pc:spChg>
        <pc:picChg chg="add mod">
          <ac:chgData name="Bernd Hegmanns" userId="e455340b86778d57" providerId="LiveId" clId="{0C79A112-76EA-4CAC-AA34-782F11CF8CBD}" dt="2022-09-28T04:25:42.462" v="13048" actId="1076"/>
          <ac:picMkLst>
            <pc:docMk/>
            <pc:sldMk cId="392408641" sldId="319"/>
            <ac:picMk id="4" creationId="{D9D52DBD-FFD3-4AA2-B73D-A1D5F979DB29}"/>
          </ac:picMkLst>
        </pc:picChg>
        <pc:picChg chg="add mod">
          <ac:chgData name="Bernd Hegmanns" userId="e455340b86778d57" providerId="LiveId" clId="{0C79A112-76EA-4CAC-AA34-782F11CF8CBD}" dt="2022-09-28T04:26:24.217" v="13050" actId="1076"/>
          <ac:picMkLst>
            <pc:docMk/>
            <pc:sldMk cId="392408641" sldId="319"/>
            <ac:picMk id="5" creationId="{E0A0A0C2-7920-4222-99AE-8E553D0EEECA}"/>
          </ac:picMkLst>
        </pc:picChg>
      </pc:sldChg>
      <pc:sldChg chg="addSp modSp new mod setBg">
        <pc:chgData name="Bernd Hegmanns" userId="e455340b86778d57" providerId="LiveId" clId="{0C79A112-76EA-4CAC-AA34-782F11CF8CBD}" dt="2022-09-27T14:42:04.051" v="9423" actId="20577"/>
        <pc:sldMkLst>
          <pc:docMk/>
          <pc:sldMk cId="1315355454" sldId="320"/>
        </pc:sldMkLst>
        <pc:spChg chg="mod">
          <ac:chgData name="Bernd Hegmanns" userId="e455340b86778d57" providerId="LiveId" clId="{0C79A112-76EA-4CAC-AA34-782F11CF8CBD}" dt="2022-09-27T14:41:54.250" v="9411" actId="20577"/>
          <ac:spMkLst>
            <pc:docMk/>
            <pc:sldMk cId="1315355454" sldId="320"/>
            <ac:spMk id="2" creationId="{4CE93F58-4420-468F-8D07-D2874D9522C2}"/>
          </ac:spMkLst>
        </pc:spChg>
        <pc:spChg chg="mod">
          <ac:chgData name="Bernd Hegmanns" userId="e455340b86778d57" providerId="LiveId" clId="{0C79A112-76EA-4CAC-AA34-782F11CF8CBD}" dt="2022-09-27T14:42:04.051" v="9423" actId="20577"/>
          <ac:spMkLst>
            <pc:docMk/>
            <pc:sldMk cId="1315355454" sldId="320"/>
            <ac:spMk id="3" creationId="{73F40823-74D7-4D9E-AB14-4F7F9F2DF200}"/>
          </ac:spMkLst>
        </pc:spChg>
        <pc:spChg chg="add">
          <ac:chgData name="Bernd Hegmanns" userId="e455340b86778d57" providerId="LiveId" clId="{0C79A112-76EA-4CAC-AA34-782F11CF8CBD}" dt="2022-09-27T14:41:08.343" v="9400" actId="26606"/>
          <ac:spMkLst>
            <pc:docMk/>
            <pc:sldMk cId="1315355454" sldId="320"/>
            <ac:spMk id="10" creationId="{2B566528-1B12-4246-9431-5C2D7D081168}"/>
          </ac:spMkLst>
        </pc:spChg>
        <pc:grpChg chg="add">
          <ac:chgData name="Bernd Hegmanns" userId="e455340b86778d57" providerId="LiveId" clId="{0C79A112-76EA-4CAC-AA34-782F11CF8CBD}" dt="2022-09-27T14:41:08.343" v="9400" actId="26606"/>
          <ac:grpSpMkLst>
            <pc:docMk/>
            <pc:sldMk cId="1315355454" sldId="320"/>
            <ac:grpSpMk id="12" creationId="{828A5161-06F1-46CF-8AD7-844680A59E13}"/>
          </ac:grpSpMkLst>
        </pc:grpChg>
        <pc:grpChg chg="add">
          <ac:chgData name="Bernd Hegmanns" userId="e455340b86778d57" providerId="LiveId" clId="{0C79A112-76EA-4CAC-AA34-782F11CF8CBD}" dt="2022-09-27T14:41:08.343" v="9400" actId="26606"/>
          <ac:grpSpMkLst>
            <pc:docMk/>
            <pc:sldMk cId="1315355454" sldId="320"/>
            <ac:grpSpMk id="16" creationId="{5995D10D-E9C9-47DB-AE7E-801FEF38F5C9}"/>
          </ac:grpSpMkLst>
        </pc:grpChg>
        <pc:picChg chg="add mod">
          <ac:chgData name="Bernd Hegmanns" userId="e455340b86778d57" providerId="LiveId" clId="{0C79A112-76EA-4CAC-AA34-782F11CF8CBD}" dt="2022-09-27T14:41:17.388" v="9402" actId="14100"/>
          <ac:picMkLst>
            <pc:docMk/>
            <pc:sldMk cId="1315355454" sldId="320"/>
            <ac:picMk id="5" creationId="{8F68AAA7-61B2-4F43-A274-6DA45DC7DBFE}"/>
          </ac:picMkLst>
        </pc:picChg>
      </pc:sldChg>
      <pc:sldChg chg="addSp delSp modSp add mod modClrScheme chgLayout">
        <pc:chgData name="Bernd Hegmanns" userId="e455340b86778d57" providerId="LiveId" clId="{0C79A112-76EA-4CAC-AA34-782F11CF8CBD}" dt="2022-09-27T14:43:25.966" v="9454" actId="14100"/>
        <pc:sldMkLst>
          <pc:docMk/>
          <pc:sldMk cId="981157395" sldId="321"/>
        </pc:sldMkLst>
        <pc:spChg chg="mod ord">
          <ac:chgData name="Bernd Hegmanns" userId="e455340b86778d57" providerId="LiveId" clId="{0C79A112-76EA-4CAC-AA34-782F11CF8CBD}" dt="2022-09-27T14:42:26.091" v="9451" actId="700"/>
          <ac:spMkLst>
            <pc:docMk/>
            <pc:sldMk cId="981157395" sldId="321"/>
            <ac:spMk id="2" creationId="{4CE93F58-4420-468F-8D07-D2874D9522C2}"/>
          </ac:spMkLst>
        </pc:spChg>
        <pc:spChg chg="del mod">
          <ac:chgData name="Bernd Hegmanns" userId="e455340b86778d57" providerId="LiveId" clId="{0C79A112-76EA-4CAC-AA34-782F11CF8CBD}" dt="2022-09-27T14:42:26.091" v="9451" actId="700"/>
          <ac:spMkLst>
            <pc:docMk/>
            <pc:sldMk cId="981157395" sldId="321"/>
            <ac:spMk id="3" creationId="{73F40823-74D7-4D9E-AB14-4F7F9F2DF200}"/>
          </ac:spMkLst>
        </pc:spChg>
        <pc:spChg chg="add del mod">
          <ac:chgData name="Bernd Hegmanns" userId="e455340b86778d57" providerId="LiveId" clId="{0C79A112-76EA-4CAC-AA34-782F11CF8CBD}" dt="2022-09-27T14:42:18.579" v="9449" actId="478"/>
          <ac:spMkLst>
            <pc:docMk/>
            <pc:sldMk cId="981157395" sldId="321"/>
            <ac:spMk id="4" creationId="{810F731F-7349-4ED6-8384-AE9229C7F480}"/>
          </ac:spMkLst>
        </pc:spChg>
        <pc:picChg chg="add mod">
          <ac:chgData name="Bernd Hegmanns" userId="e455340b86778d57" providerId="LiveId" clId="{0C79A112-76EA-4CAC-AA34-782F11CF8CBD}" dt="2022-09-27T14:43:25.966" v="9454" actId="14100"/>
          <ac:picMkLst>
            <pc:docMk/>
            <pc:sldMk cId="981157395" sldId="321"/>
            <ac:picMk id="6" creationId="{5FA8A5B3-84BA-45E0-BEB4-4C485F280371}"/>
          </ac:picMkLst>
        </pc:picChg>
      </pc:sldChg>
      <pc:sldChg chg="modSp add mod">
        <pc:chgData name="Bernd Hegmanns" userId="e455340b86778d57" providerId="LiveId" clId="{0C79A112-76EA-4CAC-AA34-782F11CF8CBD}" dt="2022-09-27T14:44:19.224" v="9506" actId="20577"/>
        <pc:sldMkLst>
          <pc:docMk/>
          <pc:sldMk cId="180080949" sldId="322"/>
        </pc:sldMkLst>
        <pc:spChg chg="mod">
          <ac:chgData name="Bernd Hegmanns" userId="e455340b86778d57" providerId="LiveId" clId="{0C79A112-76EA-4CAC-AA34-782F11CF8CBD}" dt="2022-09-27T14:43:59.649" v="9488" actId="20577"/>
          <ac:spMkLst>
            <pc:docMk/>
            <pc:sldMk cId="180080949" sldId="322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7T14:44:06.294" v="9490" actId="20577"/>
          <ac:spMkLst>
            <pc:docMk/>
            <pc:sldMk cId="180080949" sldId="322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7T14:44:04.106" v="9489" actId="20577"/>
          <ac:spMkLst>
            <pc:docMk/>
            <pc:sldMk cId="180080949" sldId="322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7T14:44:19.224" v="9506" actId="20577"/>
          <ac:spMkLst>
            <pc:docMk/>
            <pc:sldMk cId="180080949" sldId="322"/>
            <ac:spMk id="13" creationId="{BE76D42A-C037-4802-B0C3-441B5A75C67B}"/>
          </ac:spMkLst>
        </pc:spChg>
      </pc:sldChg>
      <pc:sldChg chg="add del">
        <pc:chgData name="Bernd Hegmanns" userId="e455340b86778d57" providerId="LiveId" clId="{0C79A112-76EA-4CAC-AA34-782F11CF8CBD}" dt="2022-09-27T14:34:27.325" v="9396"/>
        <pc:sldMkLst>
          <pc:docMk/>
          <pc:sldMk cId="2972086091" sldId="322"/>
        </pc:sldMkLst>
      </pc:sldChg>
      <pc:sldChg chg="addSp modSp new mod modClrScheme chgLayout">
        <pc:chgData name="Bernd Hegmanns" userId="e455340b86778d57" providerId="LiveId" clId="{0C79A112-76EA-4CAC-AA34-782F11CF8CBD}" dt="2022-09-27T22:25:57.980" v="9822" actId="27636"/>
        <pc:sldMkLst>
          <pc:docMk/>
          <pc:sldMk cId="3256873945" sldId="323"/>
        </pc:sldMkLst>
        <pc:spChg chg="mod ord">
          <ac:chgData name="Bernd Hegmanns" userId="e455340b86778d57" providerId="LiveId" clId="{0C79A112-76EA-4CAC-AA34-782F11CF8CBD}" dt="2022-09-27T22:24:36.485" v="9576" actId="700"/>
          <ac:spMkLst>
            <pc:docMk/>
            <pc:sldMk cId="3256873945" sldId="323"/>
            <ac:spMk id="2" creationId="{C62C9D56-5DF6-4097-80B1-541330595F7C}"/>
          </ac:spMkLst>
        </pc:spChg>
        <pc:spChg chg="add mod ord">
          <ac:chgData name="Bernd Hegmanns" userId="e455340b86778d57" providerId="LiveId" clId="{0C79A112-76EA-4CAC-AA34-782F11CF8CBD}" dt="2022-09-27T22:25:57.980" v="9822" actId="27636"/>
          <ac:spMkLst>
            <pc:docMk/>
            <pc:sldMk cId="3256873945" sldId="323"/>
            <ac:spMk id="5" creationId="{C3043300-3DEF-49DF-AFC7-FEE852F2DA2D}"/>
          </ac:spMkLst>
        </pc:spChg>
        <pc:picChg chg="add mod">
          <ac:chgData name="Bernd Hegmanns" userId="e455340b86778d57" providerId="LiveId" clId="{0C79A112-76EA-4CAC-AA34-782F11CF8CBD}" dt="2022-09-27T22:24:31.848" v="9575" actId="1076"/>
          <ac:picMkLst>
            <pc:docMk/>
            <pc:sldMk cId="3256873945" sldId="323"/>
            <ac:picMk id="4" creationId="{0AFAA7C1-BE98-41A4-82CB-9FF966F005AC}"/>
          </ac:picMkLst>
        </pc:picChg>
      </pc:sldChg>
      <pc:sldChg chg="addSp modSp new mod">
        <pc:chgData name="Bernd Hegmanns" userId="e455340b86778d57" providerId="LiveId" clId="{0C79A112-76EA-4CAC-AA34-782F11CF8CBD}" dt="2022-09-27T22:27:22.239" v="9827" actId="14100"/>
        <pc:sldMkLst>
          <pc:docMk/>
          <pc:sldMk cId="2804182609" sldId="324"/>
        </pc:sldMkLst>
        <pc:picChg chg="add mod">
          <ac:chgData name="Bernd Hegmanns" userId="e455340b86778d57" providerId="LiveId" clId="{0C79A112-76EA-4CAC-AA34-782F11CF8CBD}" dt="2022-09-27T22:26:49.644" v="9825" actId="14100"/>
          <ac:picMkLst>
            <pc:docMk/>
            <pc:sldMk cId="2804182609" sldId="324"/>
            <ac:picMk id="3" creationId="{F5669370-AE8D-4A0E-A13F-D203FCD241BD}"/>
          </ac:picMkLst>
        </pc:picChg>
        <pc:picChg chg="add mod">
          <ac:chgData name="Bernd Hegmanns" userId="e455340b86778d57" providerId="LiveId" clId="{0C79A112-76EA-4CAC-AA34-782F11CF8CBD}" dt="2022-09-27T22:27:22.239" v="9827" actId="14100"/>
          <ac:picMkLst>
            <pc:docMk/>
            <pc:sldMk cId="2804182609" sldId="324"/>
            <ac:picMk id="5" creationId="{3B1ACF16-E6A7-43AD-AFC9-9D12AA00F705}"/>
          </ac:picMkLst>
        </pc:picChg>
      </pc:sldChg>
      <pc:sldChg chg="addSp new mod">
        <pc:chgData name="Bernd Hegmanns" userId="e455340b86778d57" providerId="LiveId" clId="{0C79A112-76EA-4CAC-AA34-782F11CF8CBD}" dt="2022-09-27T22:27:53.177" v="9829" actId="22"/>
        <pc:sldMkLst>
          <pc:docMk/>
          <pc:sldMk cId="1754519654" sldId="325"/>
        </pc:sldMkLst>
        <pc:picChg chg="add">
          <ac:chgData name="Bernd Hegmanns" userId="e455340b86778d57" providerId="LiveId" clId="{0C79A112-76EA-4CAC-AA34-782F11CF8CBD}" dt="2022-09-27T22:27:53.177" v="9829" actId="22"/>
          <ac:picMkLst>
            <pc:docMk/>
            <pc:sldMk cId="1754519654" sldId="325"/>
            <ac:picMk id="3" creationId="{CFB2170F-F432-401D-B8A7-3B3059B37AE5}"/>
          </ac:picMkLst>
        </pc:picChg>
      </pc:sldChg>
      <pc:sldChg chg="modSp new mod">
        <pc:chgData name="Bernd Hegmanns" userId="e455340b86778d57" providerId="LiveId" clId="{0C79A112-76EA-4CAC-AA34-782F11CF8CBD}" dt="2022-09-27T22:29:40.357" v="10144" actId="20577"/>
        <pc:sldMkLst>
          <pc:docMk/>
          <pc:sldMk cId="2929091206" sldId="326"/>
        </pc:sldMkLst>
        <pc:spChg chg="mod">
          <ac:chgData name="Bernd Hegmanns" userId="e455340b86778d57" providerId="LiveId" clId="{0C79A112-76EA-4CAC-AA34-782F11CF8CBD}" dt="2022-09-27T22:28:17.351" v="9862" actId="5793"/>
          <ac:spMkLst>
            <pc:docMk/>
            <pc:sldMk cId="2929091206" sldId="326"/>
            <ac:spMk id="2" creationId="{2E986E31-5C53-43A6-875F-1122D53F264F}"/>
          </ac:spMkLst>
        </pc:spChg>
        <pc:spChg chg="mod">
          <ac:chgData name="Bernd Hegmanns" userId="e455340b86778d57" providerId="LiveId" clId="{0C79A112-76EA-4CAC-AA34-782F11CF8CBD}" dt="2022-09-27T22:29:40.357" v="10144" actId="20577"/>
          <ac:spMkLst>
            <pc:docMk/>
            <pc:sldMk cId="2929091206" sldId="326"/>
            <ac:spMk id="3" creationId="{5051E2DB-67FD-4477-9239-E246231D10E8}"/>
          </ac:spMkLst>
        </pc:spChg>
      </pc:sldChg>
      <pc:sldChg chg="modSp add mod">
        <pc:chgData name="Bernd Hegmanns" userId="e455340b86778d57" providerId="LiveId" clId="{0C79A112-76EA-4CAC-AA34-782F11CF8CBD}" dt="2022-09-27T22:33:26.661" v="10164" actId="1076"/>
        <pc:sldMkLst>
          <pc:docMk/>
          <pc:sldMk cId="650058339" sldId="327"/>
        </pc:sldMkLst>
        <pc:spChg chg="mod">
          <ac:chgData name="Bernd Hegmanns" userId="e455340b86778d57" providerId="LiveId" clId="{0C79A112-76EA-4CAC-AA34-782F11CF8CBD}" dt="2022-09-27T22:33:26.661" v="10164" actId="1076"/>
          <ac:spMkLst>
            <pc:docMk/>
            <pc:sldMk cId="650058339" sldId="327"/>
            <ac:spMk id="8" creationId="{C710D212-FCC4-4114-8AEC-0718BE97E28B}"/>
          </ac:spMkLst>
        </pc:spChg>
        <pc:picChg chg="mod">
          <ac:chgData name="Bernd Hegmanns" userId="e455340b86778d57" providerId="LiveId" clId="{0C79A112-76EA-4CAC-AA34-782F11CF8CBD}" dt="2022-09-27T22:33:26.661" v="10164" actId="1076"/>
          <ac:picMkLst>
            <pc:docMk/>
            <pc:sldMk cId="650058339" sldId="327"/>
            <ac:picMk id="7" creationId="{DF147BB4-3F35-4B9D-A699-B43C44E4BC6A}"/>
          </ac:picMkLst>
        </pc:picChg>
      </pc:sldChg>
      <pc:sldChg chg="modSp add mod ord">
        <pc:chgData name="Bernd Hegmanns" userId="e455340b86778d57" providerId="LiveId" clId="{0C79A112-76EA-4CAC-AA34-782F11CF8CBD}" dt="2022-09-27T22:34:10.304" v="10169" actId="1076"/>
        <pc:sldMkLst>
          <pc:docMk/>
          <pc:sldMk cId="922383124" sldId="328"/>
        </pc:sldMkLst>
        <pc:spChg chg="mod">
          <ac:chgData name="Bernd Hegmanns" userId="e455340b86778d57" providerId="LiveId" clId="{0C79A112-76EA-4CAC-AA34-782F11CF8CBD}" dt="2022-09-27T22:34:10.304" v="10169" actId="1076"/>
          <ac:spMkLst>
            <pc:docMk/>
            <pc:sldMk cId="922383124" sldId="328"/>
            <ac:spMk id="10" creationId="{2CBEEEBB-458F-4CCF-A447-E6091BEF057A}"/>
          </ac:spMkLst>
        </pc:spChg>
        <pc:picChg chg="mod">
          <ac:chgData name="Bernd Hegmanns" userId="e455340b86778d57" providerId="LiveId" clId="{0C79A112-76EA-4CAC-AA34-782F11CF8CBD}" dt="2022-09-27T22:34:10.304" v="10169" actId="1076"/>
          <ac:picMkLst>
            <pc:docMk/>
            <pc:sldMk cId="922383124" sldId="328"/>
            <ac:picMk id="9" creationId="{207E6001-DAF7-45C3-B4D2-7AE1D50D9D10}"/>
          </ac:picMkLst>
        </pc:picChg>
      </pc:sldChg>
      <pc:sldChg chg="addSp modSp new mod">
        <pc:chgData name="Bernd Hegmanns" userId="e455340b86778d57" providerId="LiveId" clId="{0C79A112-76EA-4CAC-AA34-782F11CF8CBD}" dt="2022-09-27T22:37:03.478" v="10203" actId="1076"/>
        <pc:sldMkLst>
          <pc:docMk/>
          <pc:sldMk cId="1315048033" sldId="329"/>
        </pc:sldMkLst>
        <pc:spChg chg="mod">
          <ac:chgData name="Bernd Hegmanns" userId="e455340b86778d57" providerId="LiveId" clId="{0C79A112-76EA-4CAC-AA34-782F11CF8CBD}" dt="2022-09-27T22:36:45.597" v="10201" actId="20577"/>
          <ac:spMkLst>
            <pc:docMk/>
            <pc:sldMk cId="1315048033" sldId="329"/>
            <ac:spMk id="2" creationId="{E91C6B41-695D-41F9-896E-4BA4BF34510E}"/>
          </ac:spMkLst>
        </pc:spChg>
        <pc:picChg chg="add mod">
          <ac:chgData name="Bernd Hegmanns" userId="e455340b86778d57" providerId="LiveId" clId="{0C79A112-76EA-4CAC-AA34-782F11CF8CBD}" dt="2022-09-27T22:37:03.478" v="10203" actId="1076"/>
          <ac:picMkLst>
            <pc:docMk/>
            <pc:sldMk cId="1315048033" sldId="329"/>
            <ac:picMk id="4" creationId="{5ADD0634-DF7B-49F4-86F4-0EDDC315586D}"/>
          </ac:picMkLst>
        </pc:picChg>
      </pc:sldChg>
      <pc:sldChg chg="addSp delSp modSp new mod modClrScheme chgLayout">
        <pc:chgData name="Bernd Hegmanns" userId="e455340b86778d57" providerId="LiveId" clId="{0C79A112-76EA-4CAC-AA34-782F11CF8CBD}" dt="2022-09-27T22:44:15.710" v="10530" actId="20577"/>
        <pc:sldMkLst>
          <pc:docMk/>
          <pc:sldMk cId="3257265409" sldId="330"/>
        </pc:sldMkLst>
        <pc:spChg chg="mod ord">
          <ac:chgData name="Bernd Hegmanns" userId="e455340b86778d57" providerId="LiveId" clId="{0C79A112-76EA-4CAC-AA34-782F11CF8CBD}" dt="2022-09-27T22:41:55.150" v="10391" actId="700"/>
          <ac:spMkLst>
            <pc:docMk/>
            <pc:sldMk cId="3257265409" sldId="330"/>
            <ac:spMk id="2" creationId="{F2036629-7D57-4BAF-B97C-2232AF05D85E}"/>
          </ac:spMkLst>
        </pc:spChg>
        <pc:spChg chg="del">
          <ac:chgData name="Bernd Hegmanns" userId="e455340b86778d57" providerId="LiveId" clId="{0C79A112-76EA-4CAC-AA34-782F11CF8CBD}" dt="2022-09-27T22:41:55.150" v="10391" actId="700"/>
          <ac:spMkLst>
            <pc:docMk/>
            <pc:sldMk cId="3257265409" sldId="330"/>
            <ac:spMk id="3" creationId="{8E21F229-8142-4F3C-98A8-E885019BDADA}"/>
          </ac:spMkLst>
        </pc:spChg>
        <pc:spChg chg="add mod">
          <ac:chgData name="Bernd Hegmanns" userId="e455340b86778d57" providerId="LiveId" clId="{0C79A112-76EA-4CAC-AA34-782F11CF8CBD}" dt="2022-09-27T22:42:16.903" v="10421" actId="20577"/>
          <ac:spMkLst>
            <pc:docMk/>
            <pc:sldMk cId="3257265409" sldId="330"/>
            <ac:spMk id="4" creationId="{BFF19777-0403-414C-B6D2-368BFF206DE2}"/>
          </ac:spMkLst>
        </pc:spChg>
        <pc:spChg chg="add mod">
          <ac:chgData name="Bernd Hegmanns" userId="e455340b86778d57" providerId="LiveId" clId="{0C79A112-76EA-4CAC-AA34-782F11CF8CBD}" dt="2022-09-27T22:42:52.614" v="10458" actId="20577"/>
          <ac:spMkLst>
            <pc:docMk/>
            <pc:sldMk cId="3257265409" sldId="330"/>
            <ac:spMk id="5" creationId="{D7F50F44-DCF5-4BBF-86C3-7F1793C9565B}"/>
          </ac:spMkLst>
        </pc:spChg>
        <pc:spChg chg="add mod">
          <ac:chgData name="Bernd Hegmanns" userId="e455340b86778d57" providerId="LiveId" clId="{0C79A112-76EA-4CAC-AA34-782F11CF8CBD}" dt="2022-09-27T22:43:24.769" v="10495" actId="20577"/>
          <ac:spMkLst>
            <pc:docMk/>
            <pc:sldMk cId="3257265409" sldId="330"/>
            <ac:spMk id="6" creationId="{BAA418E7-4D45-4E81-96D6-84B74215C5AE}"/>
          </ac:spMkLst>
        </pc:spChg>
        <pc:spChg chg="add mod">
          <ac:chgData name="Bernd Hegmanns" userId="e455340b86778d57" providerId="LiveId" clId="{0C79A112-76EA-4CAC-AA34-782F11CF8CBD}" dt="2022-09-27T22:43:49.679" v="10514" actId="20577"/>
          <ac:spMkLst>
            <pc:docMk/>
            <pc:sldMk cId="3257265409" sldId="330"/>
            <ac:spMk id="7" creationId="{F2511623-FD93-45DC-867C-FF3F1B93B6FA}"/>
          </ac:spMkLst>
        </pc:spChg>
        <pc:spChg chg="add mod">
          <ac:chgData name="Bernd Hegmanns" userId="e455340b86778d57" providerId="LiveId" clId="{0C79A112-76EA-4CAC-AA34-782F11CF8CBD}" dt="2022-09-27T22:43:58.309" v="10516" actId="1076"/>
          <ac:spMkLst>
            <pc:docMk/>
            <pc:sldMk cId="3257265409" sldId="330"/>
            <ac:spMk id="8" creationId="{BC29A77B-96D0-4253-9584-58BD3EA1A672}"/>
          </ac:spMkLst>
        </pc:spChg>
        <pc:spChg chg="add mod">
          <ac:chgData name="Bernd Hegmanns" userId="e455340b86778d57" providerId="LiveId" clId="{0C79A112-76EA-4CAC-AA34-782F11CF8CBD}" dt="2022-09-27T22:44:15.710" v="10530" actId="20577"/>
          <ac:spMkLst>
            <pc:docMk/>
            <pc:sldMk cId="3257265409" sldId="330"/>
            <ac:spMk id="9" creationId="{3634BC92-DE7D-4BBF-B692-5683ADBEC26E}"/>
          </ac:spMkLst>
        </pc:spChg>
      </pc:sldChg>
      <pc:sldChg chg="addSp modSp new mod">
        <pc:chgData name="Bernd Hegmanns" userId="e455340b86778d57" providerId="LiveId" clId="{0C79A112-76EA-4CAC-AA34-782F11CF8CBD}" dt="2022-09-27T22:48:01.491" v="10646" actId="1076"/>
        <pc:sldMkLst>
          <pc:docMk/>
          <pc:sldMk cId="3046877368" sldId="331"/>
        </pc:sldMkLst>
        <pc:spChg chg="mod">
          <ac:chgData name="Bernd Hegmanns" userId="e455340b86778d57" providerId="LiveId" clId="{0C79A112-76EA-4CAC-AA34-782F11CF8CBD}" dt="2022-09-27T22:45:52.973" v="10543" actId="20577"/>
          <ac:spMkLst>
            <pc:docMk/>
            <pc:sldMk cId="3046877368" sldId="331"/>
            <ac:spMk id="2" creationId="{AD2B7647-3BE0-421C-A3F4-C11256C18F28}"/>
          </ac:spMkLst>
        </pc:spChg>
        <pc:spChg chg="add mod">
          <ac:chgData name="Bernd Hegmanns" userId="e455340b86778d57" providerId="LiveId" clId="{0C79A112-76EA-4CAC-AA34-782F11CF8CBD}" dt="2022-09-27T22:46:31.051" v="10568" actId="20577"/>
          <ac:spMkLst>
            <pc:docMk/>
            <pc:sldMk cId="3046877368" sldId="331"/>
            <ac:spMk id="3" creationId="{29A054BD-6419-4367-B4D0-04A30466D354}"/>
          </ac:spMkLst>
        </pc:spChg>
        <pc:spChg chg="add mod">
          <ac:chgData name="Bernd Hegmanns" userId="e455340b86778d57" providerId="LiveId" clId="{0C79A112-76EA-4CAC-AA34-782F11CF8CBD}" dt="2022-09-27T22:47:38.656" v="10644" actId="20577"/>
          <ac:spMkLst>
            <pc:docMk/>
            <pc:sldMk cId="3046877368" sldId="331"/>
            <ac:spMk id="4" creationId="{392651F4-C466-458E-8262-E0512739B9E0}"/>
          </ac:spMkLst>
        </pc:spChg>
        <pc:picChg chg="add mod">
          <ac:chgData name="Bernd Hegmanns" userId="e455340b86778d57" providerId="LiveId" clId="{0C79A112-76EA-4CAC-AA34-782F11CF8CBD}" dt="2022-09-27T22:48:01.491" v="10646" actId="1076"/>
          <ac:picMkLst>
            <pc:docMk/>
            <pc:sldMk cId="3046877368" sldId="331"/>
            <ac:picMk id="6" creationId="{E6A77AE8-0B52-4CEE-9B77-929F7EA8DC4B}"/>
          </ac:picMkLst>
        </pc:picChg>
      </pc:sldChg>
      <pc:sldChg chg="modSp new mod">
        <pc:chgData name="Bernd Hegmanns" userId="e455340b86778d57" providerId="LiveId" clId="{0C79A112-76EA-4CAC-AA34-782F11CF8CBD}" dt="2022-09-27T22:49:39.491" v="10786" actId="20577"/>
        <pc:sldMkLst>
          <pc:docMk/>
          <pc:sldMk cId="2183041092" sldId="332"/>
        </pc:sldMkLst>
        <pc:spChg chg="mod">
          <ac:chgData name="Bernd Hegmanns" userId="e455340b86778d57" providerId="LiveId" clId="{0C79A112-76EA-4CAC-AA34-782F11CF8CBD}" dt="2022-09-27T22:48:52.240" v="10651" actId="20577"/>
          <ac:spMkLst>
            <pc:docMk/>
            <pc:sldMk cId="2183041092" sldId="332"/>
            <ac:spMk id="2" creationId="{605F854E-5906-446B-A7C0-68A174B15F22}"/>
          </ac:spMkLst>
        </pc:spChg>
        <pc:spChg chg="mod">
          <ac:chgData name="Bernd Hegmanns" userId="e455340b86778d57" providerId="LiveId" clId="{0C79A112-76EA-4CAC-AA34-782F11CF8CBD}" dt="2022-09-27T22:49:39.491" v="10786" actId="20577"/>
          <ac:spMkLst>
            <pc:docMk/>
            <pc:sldMk cId="2183041092" sldId="332"/>
            <ac:spMk id="3" creationId="{F11A23D3-73F7-4133-B779-0C87B530DD00}"/>
          </ac:spMkLst>
        </pc:spChg>
      </pc:sldChg>
      <pc:sldChg chg="modSp new mod">
        <pc:chgData name="Bernd Hegmanns" userId="e455340b86778d57" providerId="LiveId" clId="{0C79A112-76EA-4CAC-AA34-782F11CF8CBD}" dt="2022-09-27T22:50:17.217" v="10862" actId="20577"/>
        <pc:sldMkLst>
          <pc:docMk/>
          <pc:sldMk cId="3793094484" sldId="333"/>
        </pc:sldMkLst>
        <pc:spChg chg="mod">
          <ac:chgData name="Bernd Hegmanns" userId="e455340b86778d57" providerId="LiveId" clId="{0C79A112-76EA-4CAC-AA34-782F11CF8CBD}" dt="2022-09-27T22:49:47.097" v="10791" actId="20577"/>
          <ac:spMkLst>
            <pc:docMk/>
            <pc:sldMk cId="3793094484" sldId="333"/>
            <ac:spMk id="2" creationId="{FFB93A77-74C9-4BE5-8C7C-4015E58D1757}"/>
          </ac:spMkLst>
        </pc:spChg>
        <pc:spChg chg="mod">
          <ac:chgData name="Bernd Hegmanns" userId="e455340b86778d57" providerId="LiveId" clId="{0C79A112-76EA-4CAC-AA34-782F11CF8CBD}" dt="2022-09-27T22:50:17.217" v="10862" actId="20577"/>
          <ac:spMkLst>
            <pc:docMk/>
            <pc:sldMk cId="3793094484" sldId="333"/>
            <ac:spMk id="3" creationId="{1F2FEC31-ABBF-45AD-8DA5-353B68B3DBD9}"/>
          </ac:spMkLst>
        </pc:spChg>
      </pc:sldChg>
      <pc:sldChg chg="modSp new mod">
        <pc:chgData name="Bernd Hegmanns" userId="e455340b86778d57" providerId="LiveId" clId="{0C79A112-76EA-4CAC-AA34-782F11CF8CBD}" dt="2022-09-27T22:52:00.970" v="11171" actId="20577"/>
        <pc:sldMkLst>
          <pc:docMk/>
          <pc:sldMk cId="605038976" sldId="334"/>
        </pc:sldMkLst>
        <pc:spChg chg="mod">
          <ac:chgData name="Bernd Hegmanns" userId="e455340b86778d57" providerId="LiveId" clId="{0C79A112-76EA-4CAC-AA34-782F11CF8CBD}" dt="2022-09-27T22:50:46.420" v="10875" actId="20577"/>
          <ac:spMkLst>
            <pc:docMk/>
            <pc:sldMk cId="605038976" sldId="334"/>
            <ac:spMk id="2" creationId="{BB8F2476-17BD-4B4F-A20D-F13A3640FA92}"/>
          </ac:spMkLst>
        </pc:spChg>
        <pc:spChg chg="mod">
          <ac:chgData name="Bernd Hegmanns" userId="e455340b86778d57" providerId="LiveId" clId="{0C79A112-76EA-4CAC-AA34-782F11CF8CBD}" dt="2022-09-27T22:52:00.970" v="11171" actId="20577"/>
          <ac:spMkLst>
            <pc:docMk/>
            <pc:sldMk cId="605038976" sldId="334"/>
            <ac:spMk id="3" creationId="{483A4AAF-BFA7-45B3-BE60-FD047705B229}"/>
          </ac:spMkLst>
        </pc:spChg>
      </pc:sldChg>
      <pc:sldChg chg="new del">
        <pc:chgData name="Bernd Hegmanns" userId="e455340b86778d57" providerId="LiveId" clId="{0C79A112-76EA-4CAC-AA34-782F11CF8CBD}" dt="2022-09-27T23:37:58.359" v="12037" actId="47"/>
        <pc:sldMkLst>
          <pc:docMk/>
          <pc:sldMk cId="2073343226" sldId="335"/>
        </pc:sldMkLst>
      </pc:sldChg>
      <pc:sldChg chg="addSp delSp modSp new mod">
        <pc:chgData name="Bernd Hegmanns" userId="e455340b86778d57" providerId="LiveId" clId="{0C79A112-76EA-4CAC-AA34-782F11CF8CBD}" dt="2022-09-27T22:56:59.961" v="11325" actId="1076"/>
        <pc:sldMkLst>
          <pc:docMk/>
          <pc:sldMk cId="1102356127" sldId="336"/>
        </pc:sldMkLst>
        <pc:spChg chg="mod">
          <ac:chgData name="Bernd Hegmanns" userId="e455340b86778d57" providerId="LiveId" clId="{0C79A112-76EA-4CAC-AA34-782F11CF8CBD}" dt="2022-09-27T22:52:56.297" v="11224" actId="20577"/>
          <ac:spMkLst>
            <pc:docMk/>
            <pc:sldMk cId="1102356127" sldId="336"/>
            <ac:spMk id="2" creationId="{2EB83D4A-F616-43B8-9950-061933ADF453}"/>
          </ac:spMkLst>
        </pc:spChg>
        <pc:spChg chg="add mod">
          <ac:chgData name="Bernd Hegmanns" userId="e455340b86778d57" providerId="LiveId" clId="{0C79A112-76EA-4CAC-AA34-782F11CF8CBD}" dt="2022-09-27T22:54:58.073" v="11302" actId="20577"/>
          <ac:spMkLst>
            <pc:docMk/>
            <pc:sldMk cId="1102356127" sldId="336"/>
            <ac:spMk id="3" creationId="{FADFCFF1-0BF2-4730-AADA-194DFB059152}"/>
          </ac:spMkLst>
        </pc:spChg>
        <pc:spChg chg="add mod">
          <ac:chgData name="Bernd Hegmanns" userId="e455340b86778d57" providerId="LiveId" clId="{0C79A112-76EA-4CAC-AA34-782F11CF8CBD}" dt="2022-09-27T22:55:11.036" v="11318" actId="20577"/>
          <ac:spMkLst>
            <pc:docMk/>
            <pc:sldMk cId="1102356127" sldId="336"/>
            <ac:spMk id="4" creationId="{BFF7B997-4B3C-4759-A10E-21056F92A48A}"/>
          </ac:spMkLst>
        </pc:spChg>
        <pc:picChg chg="add del mod">
          <ac:chgData name="Bernd Hegmanns" userId="e455340b86778d57" providerId="LiveId" clId="{0C79A112-76EA-4CAC-AA34-782F11CF8CBD}" dt="2022-09-27T22:56:51.711" v="11322" actId="478"/>
          <ac:picMkLst>
            <pc:docMk/>
            <pc:sldMk cId="1102356127" sldId="336"/>
            <ac:picMk id="6" creationId="{09FD67E9-7615-486B-BF6B-01552FC4ABDA}"/>
          </ac:picMkLst>
        </pc:picChg>
        <pc:picChg chg="add mod">
          <ac:chgData name="Bernd Hegmanns" userId="e455340b86778d57" providerId="LiveId" clId="{0C79A112-76EA-4CAC-AA34-782F11CF8CBD}" dt="2022-09-27T22:56:59.961" v="11325" actId="1076"/>
          <ac:picMkLst>
            <pc:docMk/>
            <pc:sldMk cId="1102356127" sldId="336"/>
            <ac:picMk id="8" creationId="{D9DAF9B3-EF0C-4A7D-9356-B156018818A4}"/>
          </ac:picMkLst>
        </pc:picChg>
      </pc:sldChg>
      <pc:sldChg chg="addSp modSp new mod">
        <pc:chgData name="Bernd Hegmanns" userId="e455340b86778d57" providerId="LiveId" clId="{0C79A112-76EA-4CAC-AA34-782F11CF8CBD}" dt="2022-09-27T23:01:12.106" v="11371" actId="1076"/>
        <pc:sldMkLst>
          <pc:docMk/>
          <pc:sldMk cId="2406117867" sldId="337"/>
        </pc:sldMkLst>
        <pc:spChg chg="mod">
          <ac:chgData name="Bernd Hegmanns" userId="e455340b86778d57" providerId="LiveId" clId="{0C79A112-76EA-4CAC-AA34-782F11CF8CBD}" dt="2022-09-27T23:01:04.043" v="11368" actId="5793"/>
          <ac:spMkLst>
            <pc:docMk/>
            <pc:sldMk cId="2406117867" sldId="337"/>
            <ac:spMk id="2" creationId="{DC44D0F5-0BAD-4232-BA6A-1B82D7EB7620}"/>
          </ac:spMkLst>
        </pc:spChg>
        <pc:picChg chg="add mod">
          <ac:chgData name="Bernd Hegmanns" userId="e455340b86778d57" providerId="LiveId" clId="{0C79A112-76EA-4CAC-AA34-782F11CF8CBD}" dt="2022-09-27T23:01:12.106" v="11371" actId="1076"/>
          <ac:picMkLst>
            <pc:docMk/>
            <pc:sldMk cId="2406117867" sldId="337"/>
            <ac:picMk id="4" creationId="{C83BA9A9-3BC5-4883-80E7-68ADE77D95C3}"/>
          </ac:picMkLst>
        </pc:picChg>
      </pc:sldChg>
      <pc:sldChg chg="addSp modSp new mod">
        <pc:chgData name="Bernd Hegmanns" userId="e455340b86778d57" providerId="LiveId" clId="{0C79A112-76EA-4CAC-AA34-782F11CF8CBD}" dt="2022-09-27T23:01:51.471" v="11386" actId="20577"/>
        <pc:sldMkLst>
          <pc:docMk/>
          <pc:sldMk cId="406797231" sldId="338"/>
        </pc:sldMkLst>
        <pc:spChg chg="mod">
          <ac:chgData name="Bernd Hegmanns" userId="e455340b86778d57" providerId="LiveId" clId="{0C79A112-76EA-4CAC-AA34-782F11CF8CBD}" dt="2022-09-27T23:01:51.471" v="11386" actId="20577"/>
          <ac:spMkLst>
            <pc:docMk/>
            <pc:sldMk cId="406797231" sldId="338"/>
            <ac:spMk id="2" creationId="{32E16B1E-A039-4748-8EDE-C507B1A1AF3C}"/>
          </ac:spMkLst>
        </pc:spChg>
        <pc:picChg chg="add mod">
          <ac:chgData name="Bernd Hegmanns" userId="e455340b86778d57" providerId="LiveId" clId="{0C79A112-76EA-4CAC-AA34-782F11CF8CBD}" dt="2022-09-27T23:01:42.306" v="11374" actId="14100"/>
          <ac:picMkLst>
            <pc:docMk/>
            <pc:sldMk cId="406797231" sldId="338"/>
            <ac:picMk id="4" creationId="{4039F773-2452-4219-B926-0F10D50C6357}"/>
          </ac:picMkLst>
        </pc:picChg>
      </pc:sldChg>
      <pc:sldChg chg="addSp modSp new mod ord modClrScheme chgLayout">
        <pc:chgData name="Bernd Hegmanns" userId="e455340b86778d57" providerId="LiveId" clId="{0C79A112-76EA-4CAC-AA34-782F11CF8CBD}" dt="2022-09-27T23:54:59.028" v="12116"/>
        <pc:sldMkLst>
          <pc:docMk/>
          <pc:sldMk cId="3015148144" sldId="339"/>
        </pc:sldMkLst>
        <pc:spChg chg="mod ord">
          <ac:chgData name="Bernd Hegmanns" userId="e455340b86778d57" providerId="LiveId" clId="{0C79A112-76EA-4CAC-AA34-782F11CF8CBD}" dt="2022-09-27T23:02:57.593" v="11424" actId="700"/>
          <ac:spMkLst>
            <pc:docMk/>
            <pc:sldMk cId="3015148144" sldId="339"/>
            <ac:spMk id="2" creationId="{4D8E40E2-34FC-4012-86F5-FDDDEB464C60}"/>
          </ac:spMkLst>
        </pc:spChg>
        <pc:spChg chg="add mod ord">
          <ac:chgData name="Bernd Hegmanns" userId="e455340b86778d57" providerId="LiveId" clId="{0C79A112-76EA-4CAC-AA34-782F11CF8CBD}" dt="2022-09-27T23:03:56.369" v="11496" actId="20577"/>
          <ac:spMkLst>
            <pc:docMk/>
            <pc:sldMk cId="3015148144" sldId="339"/>
            <ac:spMk id="3" creationId="{D50AB827-C774-47B8-8910-C65FA6CC65A2}"/>
          </ac:spMkLst>
        </pc:spChg>
      </pc:sldChg>
      <pc:sldChg chg="new del">
        <pc:chgData name="Bernd Hegmanns" userId="e455340b86778d57" providerId="LiveId" clId="{0C79A112-76EA-4CAC-AA34-782F11CF8CBD}" dt="2022-09-27T23:55:08.717" v="12117" actId="47"/>
        <pc:sldMkLst>
          <pc:docMk/>
          <pc:sldMk cId="113252154" sldId="340"/>
        </pc:sldMkLst>
      </pc:sldChg>
      <pc:sldChg chg="addSp delSp modSp add mod ord">
        <pc:chgData name="Bernd Hegmanns" userId="e455340b86778d57" providerId="LiveId" clId="{0C79A112-76EA-4CAC-AA34-782F11CF8CBD}" dt="2022-09-27T23:59:45.772" v="12119"/>
        <pc:sldMkLst>
          <pc:docMk/>
          <pc:sldMk cId="926568037" sldId="341"/>
        </pc:sldMkLst>
        <pc:spChg chg="mod">
          <ac:chgData name="Bernd Hegmanns" userId="e455340b86778d57" providerId="LiveId" clId="{0C79A112-76EA-4CAC-AA34-782F11CF8CBD}" dt="2022-09-27T23:22:18.172" v="11536" actId="20577"/>
          <ac:spMkLst>
            <pc:docMk/>
            <pc:sldMk cId="926568037" sldId="341"/>
            <ac:spMk id="2" creationId="{19B6D939-A6BD-4DB2-8D0A-2D1D579A1AAE}"/>
          </ac:spMkLst>
        </pc:spChg>
        <pc:spChg chg="del">
          <ac:chgData name="Bernd Hegmanns" userId="e455340b86778d57" providerId="LiveId" clId="{0C79A112-76EA-4CAC-AA34-782F11CF8CBD}" dt="2022-09-27T23:22:48.186" v="11544" actId="478"/>
          <ac:spMkLst>
            <pc:docMk/>
            <pc:sldMk cId="926568037" sldId="341"/>
            <ac:spMk id="8" creationId="{C664D255-9632-4ABA-A8B2-87C6C62D61D4}"/>
          </ac:spMkLst>
        </pc:spChg>
        <pc:spChg chg="mod">
          <ac:chgData name="Bernd Hegmanns" userId="e455340b86778d57" providerId="LiveId" clId="{0C79A112-76EA-4CAC-AA34-782F11CF8CBD}" dt="2022-09-27T23:24:34.675" v="11598" actId="20577"/>
          <ac:spMkLst>
            <pc:docMk/>
            <pc:sldMk cId="926568037" sldId="341"/>
            <ac:spMk id="9" creationId="{79DB92D2-3EC6-43C4-A7F3-655E20B28FAF}"/>
          </ac:spMkLst>
        </pc:spChg>
        <pc:spChg chg="mod">
          <ac:chgData name="Bernd Hegmanns" userId="e455340b86778d57" providerId="LiveId" clId="{0C79A112-76EA-4CAC-AA34-782F11CF8CBD}" dt="2022-09-27T23:25:12.687" v="11688" actId="1076"/>
          <ac:spMkLst>
            <pc:docMk/>
            <pc:sldMk cId="926568037" sldId="341"/>
            <ac:spMk id="10" creationId="{4BCF98DA-6F53-4025-A476-6ECA4DED69A0}"/>
          </ac:spMkLst>
        </pc:spChg>
        <pc:spChg chg="add mod">
          <ac:chgData name="Bernd Hegmanns" userId="e455340b86778d57" providerId="LiveId" clId="{0C79A112-76EA-4CAC-AA34-782F11CF8CBD}" dt="2022-09-27T23:22:45.929" v="11543" actId="1076"/>
          <ac:spMkLst>
            <pc:docMk/>
            <pc:sldMk cId="926568037" sldId="341"/>
            <ac:spMk id="11" creationId="{D1243EBF-395D-45E5-98DC-3E778980E009}"/>
          </ac:spMkLst>
        </pc:spChg>
        <pc:spChg chg="add mod">
          <ac:chgData name="Bernd Hegmanns" userId="e455340b86778d57" providerId="LiveId" clId="{0C79A112-76EA-4CAC-AA34-782F11CF8CBD}" dt="2022-09-27T23:24:09.055" v="11547" actId="14100"/>
          <ac:spMkLst>
            <pc:docMk/>
            <pc:sldMk cId="926568037" sldId="341"/>
            <ac:spMk id="12" creationId="{7AA307C6-6290-4D67-81F8-D73DBB20684A}"/>
          </ac:spMkLst>
        </pc:spChg>
        <pc:spChg chg="add mod">
          <ac:chgData name="Bernd Hegmanns" userId="e455340b86778d57" providerId="LiveId" clId="{0C79A112-76EA-4CAC-AA34-782F11CF8CBD}" dt="2022-09-27T23:24:19.443" v="11550" actId="14100"/>
          <ac:spMkLst>
            <pc:docMk/>
            <pc:sldMk cId="926568037" sldId="341"/>
            <ac:spMk id="13" creationId="{5C7BE832-7462-499B-B7BC-F5D76D435D82}"/>
          </ac:spMkLst>
        </pc:sp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3399494292" sldId="342"/>
        </pc:sldMkLst>
        <pc:spChg chg="mod">
          <ac:chgData name="Bernd Hegmanns" userId="e455340b86778d57" providerId="LiveId" clId="{0C79A112-76EA-4CAC-AA34-782F11CF8CBD}" dt="2022-09-27T23:26:15.155" v="11715" actId="20577"/>
          <ac:spMkLst>
            <pc:docMk/>
            <pc:sldMk cId="3399494292" sldId="342"/>
            <ac:spMk id="2" creationId="{20562A17-DF40-482D-865E-16143630C691}"/>
          </ac:spMkLst>
        </pc:spChg>
        <pc:picChg chg="add mod">
          <ac:chgData name="Bernd Hegmanns" userId="e455340b86778d57" providerId="LiveId" clId="{0C79A112-76EA-4CAC-AA34-782F11CF8CBD}" dt="2022-09-27T23:26:46.171" v="11718" actId="1076"/>
          <ac:picMkLst>
            <pc:docMk/>
            <pc:sldMk cId="3399494292" sldId="342"/>
            <ac:picMk id="4" creationId="{121F0221-8642-4D6B-9159-45A7A46A97F3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906437725" sldId="343"/>
        </pc:sldMkLst>
        <pc:spChg chg="mod">
          <ac:chgData name="Bernd Hegmanns" userId="e455340b86778d57" providerId="LiveId" clId="{0C79A112-76EA-4CAC-AA34-782F11CF8CBD}" dt="2022-09-27T23:27:13.439" v="11736" actId="20577"/>
          <ac:spMkLst>
            <pc:docMk/>
            <pc:sldMk cId="906437725" sldId="343"/>
            <ac:spMk id="2" creationId="{4A4F57AC-0314-40A2-98AA-5B59F0BA2D84}"/>
          </ac:spMkLst>
        </pc:spChg>
        <pc:picChg chg="add mod">
          <ac:chgData name="Bernd Hegmanns" userId="e455340b86778d57" providerId="LiveId" clId="{0C79A112-76EA-4CAC-AA34-782F11CF8CBD}" dt="2022-09-27T23:27:29.211" v="11738" actId="1076"/>
          <ac:picMkLst>
            <pc:docMk/>
            <pc:sldMk cId="906437725" sldId="343"/>
            <ac:picMk id="4" creationId="{5A61F477-7979-4547-A253-A1B7FCA6C61B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3872715947" sldId="344"/>
        </pc:sldMkLst>
        <pc:spChg chg="mod">
          <ac:chgData name="Bernd Hegmanns" userId="e455340b86778d57" providerId="LiveId" clId="{0C79A112-76EA-4CAC-AA34-782F11CF8CBD}" dt="2022-09-27T23:28:15.751" v="11744" actId="20577"/>
          <ac:spMkLst>
            <pc:docMk/>
            <pc:sldMk cId="3872715947" sldId="344"/>
            <ac:spMk id="2" creationId="{A2A8188F-C9AC-4E93-9467-3BF3BC92DA00}"/>
          </ac:spMkLst>
        </pc:spChg>
        <pc:picChg chg="add mod">
          <ac:chgData name="Bernd Hegmanns" userId="e455340b86778d57" providerId="LiveId" clId="{0C79A112-76EA-4CAC-AA34-782F11CF8CBD}" dt="2022-09-27T23:28:41.330" v="11747" actId="1076"/>
          <ac:picMkLst>
            <pc:docMk/>
            <pc:sldMk cId="3872715947" sldId="344"/>
            <ac:picMk id="4" creationId="{22526B26-260E-4C5C-9EA6-2BE9A3783BBC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7T23:31:50.380" v="11920" actId="14100"/>
        <pc:sldMkLst>
          <pc:docMk/>
          <pc:sldMk cId="1012855564" sldId="345"/>
        </pc:sldMkLst>
        <pc:spChg chg="mod ord">
          <ac:chgData name="Bernd Hegmanns" userId="e455340b86778d57" providerId="LiveId" clId="{0C79A112-76EA-4CAC-AA34-782F11CF8CBD}" dt="2022-09-27T23:30:50.567" v="11754" actId="700"/>
          <ac:spMkLst>
            <pc:docMk/>
            <pc:sldMk cId="1012855564" sldId="345"/>
            <ac:spMk id="2" creationId="{A6366381-7160-4DAD-B749-11F794EB3681}"/>
          </ac:spMkLst>
        </pc:spChg>
        <pc:spChg chg="add mod ord">
          <ac:chgData name="Bernd Hegmanns" userId="e455340b86778d57" providerId="LiveId" clId="{0C79A112-76EA-4CAC-AA34-782F11CF8CBD}" dt="2022-09-27T23:31:50.380" v="11920" actId="14100"/>
          <ac:spMkLst>
            <pc:docMk/>
            <pc:sldMk cId="1012855564" sldId="345"/>
            <ac:spMk id="3" creationId="{D4C1FFF2-321E-41FA-9FAF-CFDFD4BB1EC6}"/>
          </ac:spMkLst>
        </pc:spChg>
      </pc:sldChg>
      <pc:sldChg chg="addSp modSp new mod">
        <pc:chgData name="Bernd Hegmanns" userId="e455340b86778d57" providerId="LiveId" clId="{0C79A112-76EA-4CAC-AA34-782F11CF8CBD}" dt="2022-09-27T23:32:43.339" v="11944" actId="14100"/>
        <pc:sldMkLst>
          <pc:docMk/>
          <pc:sldMk cId="2682252002" sldId="346"/>
        </pc:sldMkLst>
        <pc:spChg chg="mod">
          <ac:chgData name="Bernd Hegmanns" userId="e455340b86778d57" providerId="LiveId" clId="{0C79A112-76EA-4CAC-AA34-782F11CF8CBD}" dt="2022-09-27T23:32:24.290" v="11942" actId="20577"/>
          <ac:spMkLst>
            <pc:docMk/>
            <pc:sldMk cId="2682252002" sldId="346"/>
            <ac:spMk id="2" creationId="{2DBADEC6-4F50-4472-87AF-F4C2A0F9D4C6}"/>
          </ac:spMkLst>
        </pc:spChg>
        <pc:picChg chg="add mod">
          <ac:chgData name="Bernd Hegmanns" userId="e455340b86778d57" providerId="LiveId" clId="{0C79A112-76EA-4CAC-AA34-782F11CF8CBD}" dt="2022-09-27T23:32:43.339" v="11944" actId="14100"/>
          <ac:picMkLst>
            <pc:docMk/>
            <pc:sldMk cId="2682252002" sldId="346"/>
            <ac:picMk id="4" creationId="{D49BB6BE-F4EF-4F6C-9E8D-B094D10B4011}"/>
          </ac:picMkLst>
        </pc:picChg>
      </pc:sldChg>
      <pc:sldChg chg="addSp modSp new mod">
        <pc:chgData name="Bernd Hegmanns" userId="e455340b86778d57" providerId="LiveId" clId="{0C79A112-76EA-4CAC-AA34-782F11CF8CBD}" dt="2022-09-27T23:33:24.683" v="11971" actId="14100"/>
        <pc:sldMkLst>
          <pc:docMk/>
          <pc:sldMk cId="3646426695" sldId="347"/>
        </pc:sldMkLst>
        <pc:spChg chg="mod">
          <ac:chgData name="Bernd Hegmanns" userId="e455340b86778d57" providerId="LiveId" clId="{0C79A112-76EA-4CAC-AA34-782F11CF8CBD}" dt="2022-09-27T23:33:01.373" v="11969" actId="20577"/>
          <ac:spMkLst>
            <pc:docMk/>
            <pc:sldMk cId="3646426695" sldId="347"/>
            <ac:spMk id="2" creationId="{F6591158-A2AB-4BB1-AFDD-F8DADE27F45E}"/>
          </ac:spMkLst>
        </pc:spChg>
        <pc:picChg chg="add mod">
          <ac:chgData name="Bernd Hegmanns" userId="e455340b86778d57" providerId="LiveId" clId="{0C79A112-76EA-4CAC-AA34-782F11CF8CBD}" dt="2022-09-27T23:33:24.683" v="11971" actId="14100"/>
          <ac:picMkLst>
            <pc:docMk/>
            <pc:sldMk cId="3646426695" sldId="347"/>
            <ac:picMk id="4" creationId="{8074F7C0-B808-49A6-B63C-45A79BE311C8}"/>
          </ac:picMkLst>
        </pc:picChg>
      </pc:sldChg>
      <pc:sldChg chg="addSp modSp new mod">
        <pc:chgData name="Bernd Hegmanns" userId="e455340b86778d57" providerId="LiveId" clId="{0C79A112-76EA-4CAC-AA34-782F11CF8CBD}" dt="2022-09-27T23:34:13.330" v="12000" actId="14100"/>
        <pc:sldMkLst>
          <pc:docMk/>
          <pc:sldMk cId="4167365472" sldId="348"/>
        </pc:sldMkLst>
        <pc:spChg chg="mod">
          <ac:chgData name="Bernd Hegmanns" userId="e455340b86778d57" providerId="LiveId" clId="{0C79A112-76EA-4CAC-AA34-782F11CF8CBD}" dt="2022-09-27T23:34:07.901" v="11998" actId="20577"/>
          <ac:spMkLst>
            <pc:docMk/>
            <pc:sldMk cId="4167365472" sldId="348"/>
            <ac:spMk id="2" creationId="{A4EB4FE3-5ECB-4DE1-9D70-C11733081764}"/>
          </ac:spMkLst>
        </pc:spChg>
        <pc:picChg chg="add mod">
          <ac:chgData name="Bernd Hegmanns" userId="e455340b86778d57" providerId="LiveId" clId="{0C79A112-76EA-4CAC-AA34-782F11CF8CBD}" dt="2022-09-27T23:34:13.330" v="12000" actId="14100"/>
          <ac:picMkLst>
            <pc:docMk/>
            <pc:sldMk cId="4167365472" sldId="348"/>
            <ac:picMk id="4" creationId="{86BE73E4-6925-4B35-BE74-8C4BFA2EACCE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1406302870" sldId="349"/>
        </pc:sldMkLst>
        <pc:spChg chg="mod">
          <ac:chgData name="Bernd Hegmanns" userId="e455340b86778d57" providerId="LiveId" clId="{0C79A112-76EA-4CAC-AA34-782F11CF8CBD}" dt="2022-09-27T23:34:49.639" v="12013" actId="20577"/>
          <ac:spMkLst>
            <pc:docMk/>
            <pc:sldMk cId="1406302870" sldId="349"/>
            <ac:spMk id="2" creationId="{B0A9BDCC-337B-4A32-82FC-E473D7FBAD09}"/>
          </ac:spMkLst>
        </pc:spChg>
        <pc:picChg chg="add mod">
          <ac:chgData name="Bernd Hegmanns" userId="e455340b86778d57" providerId="LiveId" clId="{0C79A112-76EA-4CAC-AA34-782F11CF8CBD}" dt="2022-09-27T23:35:11.574" v="12015" actId="14100"/>
          <ac:picMkLst>
            <pc:docMk/>
            <pc:sldMk cId="1406302870" sldId="349"/>
            <ac:picMk id="4" creationId="{54A45531-7BB3-4444-A10B-37E0CF6DF9C9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3615980440" sldId="350"/>
        </pc:sldMkLst>
        <pc:spChg chg="mod">
          <ac:chgData name="Bernd Hegmanns" userId="e455340b86778d57" providerId="LiveId" clId="{0C79A112-76EA-4CAC-AA34-782F11CF8CBD}" dt="2022-09-27T23:35:23.110" v="12034" actId="20577"/>
          <ac:spMkLst>
            <pc:docMk/>
            <pc:sldMk cId="3615980440" sldId="350"/>
            <ac:spMk id="2" creationId="{A3AE79A3-157A-4096-AD02-52C81F271C26}"/>
          </ac:spMkLst>
        </pc:spChg>
        <pc:picChg chg="add mod">
          <ac:chgData name="Bernd Hegmanns" userId="e455340b86778d57" providerId="LiveId" clId="{0C79A112-76EA-4CAC-AA34-782F11CF8CBD}" dt="2022-09-27T23:35:47.102" v="12036" actId="14100"/>
          <ac:picMkLst>
            <pc:docMk/>
            <pc:sldMk cId="3615980440" sldId="350"/>
            <ac:picMk id="4" creationId="{D67DD79E-717D-47A9-ABF9-37F915EFB961}"/>
          </ac:picMkLst>
        </pc:picChg>
      </pc:sldChg>
      <pc:sldChg chg="modSp add mod ord">
        <pc:chgData name="Bernd Hegmanns" userId="e455340b86778d57" providerId="LiveId" clId="{0C79A112-76EA-4CAC-AA34-782F11CF8CBD}" dt="2022-09-28T00:22:13.662" v="12729" actId="20577"/>
        <pc:sldMkLst>
          <pc:docMk/>
          <pc:sldMk cId="4016364096" sldId="351"/>
        </pc:sldMkLst>
        <pc:spChg chg="mod">
          <ac:chgData name="Bernd Hegmanns" userId="e455340b86778d57" providerId="LiveId" clId="{0C79A112-76EA-4CAC-AA34-782F11CF8CBD}" dt="2022-09-28T00:17:46.903" v="12176" actId="20577"/>
          <ac:spMkLst>
            <pc:docMk/>
            <pc:sldMk cId="4016364096" sldId="351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7T23:39:19.372" v="12044" actId="20577"/>
          <ac:spMkLst>
            <pc:docMk/>
            <pc:sldMk cId="4016364096" sldId="351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7T23:39:16.280" v="12042" actId="20577"/>
          <ac:spMkLst>
            <pc:docMk/>
            <pc:sldMk cId="4016364096" sldId="351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7T23:39:42.560" v="12090" actId="20577"/>
          <ac:spMkLst>
            <pc:docMk/>
            <pc:sldMk cId="4016364096" sldId="351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8T00:22:13.662" v="12729" actId="20577"/>
          <ac:spMkLst>
            <pc:docMk/>
            <pc:sldMk cId="4016364096" sldId="351"/>
            <ac:spMk id="13" creationId="{BE76D42A-C037-4802-B0C3-441B5A75C67B}"/>
          </ac:spMkLst>
        </pc:spChg>
      </pc:sldChg>
      <pc:sldChg chg="addSp modSp new mod">
        <pc:chgData name="Bernd Hegmanns" userId="e455340b86778d57" providerId="LiveId" clId="{0C79A112-76EA-4CAC-AA34-782F11CF8CBD}" dt="2022-09-27T23:51:24.508" v="12094" actId="14100"/>
        <pc:sldMkLst>
          <pc:docMk/>
          <pc:sldMk cId="42080463" sldId="352"/>
        </pc:sldMkLst>
        <pc:picChg chg="add mod">
          <ac:chgData name="Bernd Hegmanns" userId="e455340b86778d57" providerId="LiveId" clId="{0C79A112-76EA-4CAC-AA34-782F11CF8CBD}" dt="2022-09-27T23:51:24.508" v="12094" actId="14100"/>
          <ac:picMkLst>
            <pc:docMk/>
            <pc:sldMk cId="42080463" sldId="352"/>
            <ac:picMk id="3" creationId="{B4795363-25F0-4CA4-91D7-6AD3A5EE8743}"/>
          </ac:picMkLst>
        </pc:picChg>
      </pc:sldChg>
      <pc:sldChg chg="addSp modSp new mod ord">
        <pc:chgData name="Bernd Hegmanns" userId="e455340b86778d57" providerId="LiveId" clId="{0C79A112-76EA-4CAC-AA34-782F11CF8CBD}" dt="2022-09-27T23:52:03.031" v="12100" actId="14100"/>
        <pc:sldMkLst>
          <pc:docMk/>
          <pc:sldMk cId="3203120274" sldId="353"/>
        </pc:sldMkLst>
        <pc:picChg chg="add mod">
          <ac:chgData name="Bernd Hegmanns" userId="e455340b86778d57" providerId="LiveId" clId="{0C79A112-76EA-4CAC-AA34-782F11CF8CBD}" dt="2022-09-27T23:52:03.031" v="12100" actId="14100"/>
          <ac:picMkLst>
            <pc:docMk/>
            <pc:sldMk cId="3203120274" sldId="353"/>
            <ac:picMk id="3" creationId="{F725E63F-46B2-486E-B5EE-5E45B9B2E813}"/>
          </ac:picMkLst>
        </pc:picChg>
      </pc:sldChg>
      <pc:sldChg chg="addSp modSp new mod">
        <pc:chgData name="Bernd Hegmanns" userId="e455340b86778d57" providerId="LiveId" clId="{0C79A112-76EA-4CAC-AA34-782F11CF8CBD}" dt="2022-09-27T23:53:23.156" v="12104" actId="14100"/>
        <pc:sldMkLst>
          <pc:docMk/>
          <pc:sldMk cId="2486742505" sldId="354"/>
        </pc:sldMkLst>
        <pc:picChg chg="add mod">
          <ac:chgData name="Bernd Hegmanns" userId="e455340b86778d57" providerId="LiveId" clId="{0C79A112-76EA-4CAC-AA34-782F11CF8CBD}" dt="2022-09-27T23:53:23.156" v="12104" actId="14100"/>
          <ac:picMkLst>
            <pc:docMk/>
            <pc:sldMk cId="2486742505" sldId="354"/>
            <ac:picMk id="3" creationId="{C62BFEC3-3D2E-457A-A820-A3CC1EEA062B}"/>
          </ac:picMkLst>
        </pc:picChg>
      </pc:sldChg>
      <pc:sldChg chg="addSp modSp new mod">
        <pc:chgData name="Bernd Hegmanns" userId="e455340b86778d57" providerId="LiveId" clId="{0C79A112-76EA-4CAC-AA34-782F11CF8CBD}" dt="2022-09-27T23:54:09.833" v="12108" actId="14100"/>
        <pc:sldMkLst>
          <pc:docMk/>
          <pc:sldMk cId="2508088755" sldId="355"/>
        </pc:sldMkLst>
        <pc:picChg chg="add mod">
          <ac:chgData name="Bernd Hegmanns" userId="e455340b86778d57" providerId="LiveId" clId="{0C79A112-76EA-4CAC-AA34-782F11CF8CBD}" dt="2022-09-27T23:54:09.833" v="12108" actId="14100"/>
          <ac:picMkLst>
            <pc:docMk/>
            <pc:sldMk cId="2508088755" sldId="355"/>
            <ac:picMk id="3" creationId="{B67086E9-5FAE-495C-B983-DD15FCD2F99B}"/>
          </ac:picMkLst>
        </pc:picChg>
      </pc:sldChg>
      <pc:sldChg chg="addSp modSp new mod">
        <pc:chgData name="Bernd Hegmanns" userId="e455340b86778d57" providerId="LiveId" clId="{0C79A112-76EA-4CAC-AA34-782F11CF8CBD}" dt="2022-09-27T23:54:45.913" v="12112" actId="14100"/>
        <pc:sldMkLst>
          <pc:docMk/>
          <pc:sldMk cId="308668397" sldId="356"/>
        </pc:sldMkLst>
        <pc:picChg chg="add mod">
          <ac:chgData name="Bernd Hegmanns" userId="e455340b86778d57" providerId="LiveId" clId="{0C79A112-76EA-4CAC-AA34-782F11CF8CBD}" dt="2022-09-27T23:54:45.913" v="12112" actId="14100"/>
          <ac:picMkLst>
            <pc:docMk/>
            <pc:sldMk cId="308668397" sldId="356"/>
            <ac:picMk id="3" creationId="{61D14C5D-54D9-4D97-A700-C4A502666C75}"/>
          </ac:picMkLst>
        </pc:picChg>
      </pc:sldChg>
      <pc:sldChg chg="addSp delSp modSp add mod">
        <pc:chgData name="Bernd Hegmanns" userId="e455340b86778d57" providerId="LiveId" clId="{0C79A112-76EA-4CAC-AA34-782F11CF8CBD}" dt="2022-09-28T00:19:44.306" v="12333" actId="20577"/>
        <pc:sldMkLst>
          <pc:docMk/>
          <pc:sldMk cId="2615322811" sldId="357"/>
        </pc:sldMkLst>
        <pc:spChg chg="mod">
          <ac:chgData name="Bernd Hegmanns" userId="e455340b86778d57" providerId="LiveId" clId="{0C79A112-76EA-4CAC-AA34-782F11CF8CBD}" dt="2022-09-28T00:19:11.063" v="12276" actId="20577"/>
          <ac:spMkLst>
            <pc:docMk/>
            <pc:sldMk cId="2615322811" sldId="357"/>
            <ac:spMk id="2" creationId="{B0A9BDCC-337B-4A32-82FC-E473D7FBAD09}"/>
          </ac:spMkLst>
        </pc:spChg>
        <pc:spChg chg="add mod">
          <ac:chgData name="Bernd Hegmanns" userId="e455340b86778d57" providerId="LiveId" clId="{0C79A112-76EA-4CAC-AA34-782F11CF8CBD}" dt="2022-09-28T00:18:28.697" v="12224" actId="20577"/>
          <ac:spMkLst>
            <pc:docMk/>
            <pc:sldMk cId="2615322811" sldId="357"/>
            <ac:spMk id="5" creationId="{5693E481-7DDD-4BF9-BC19-F5EBFC875D2A}"/>
          </ac:spMkLst>
        </pc:spChg>
        <pc:spChg chg="add mod">
          <ac:chgData name="Bernd Hegmanns" userId="e455340b86778d57" providerId="LiveId" clId="{0C79A112-76EA-4CAC-AA34-782F11CF8CBD}" dt="2022-09-28T00:19:00.827" v="12264" actId="20577"/>
          <ac:spMkLst>
            <pc:docMk/>
            <pc:sldMk cId="2615322811" sldId="357"/>
            <ac:spMk id="6" creationId="{631775B1-5E96-4F16-83D7-D34832233261}"/>
          </ac:spMkLst>
        </pc:spChg>
        <pc:spChg chg="add mod">
          <ac:chgData name="Bernd Hegmanns" userId="e455340b86778d57" providerId="LiveId" clId="{0C79A112-76EA-4CAC-AA34-782F11CF8CBD}" dt="2022-09-28T00:19:25.281" v="12315" actId="20577"/>
          <ac:spMkLst>
            <pc:docMk/>
            <pc:sldMk cId="2615322811" sldId="357"/>
            <ac:spMk id="7" creationId="{D1D2D3C1-6D41-4860-8D2E-E7B56866399D}"/>
          </ac:spMkLst>
        </pc:spChg>
        <pc:spChg chg="add mod">
          <ac:chgData name="Bernd Hegmanns" userId="e455340b86778d57" providerId="LiveId" clId="{0C79A112-76EA-4CAC-AA34-782F11CF8CBD}" dt="2022-09-28T00:19:44.306" v="12333" actId="20577"/>
          <ac:spMkLst>
            <pc:docMk/>
            <pc:sldMk cId="2615322811" sldId="357"/>
            <ac:spMk id="8" creationId="{A371968A-66E7-49CD-A783-603FD4C2F101}"/>
          </ac:spMkLst>
        </pc:spChg>
        <pc:picChg chg="del">
          <ac:chgData name="Bernd Hegmanns" userId="e455340b86778d57" providerId="LiveId" clId="{0C79A112-76EA-4CAC-AA34-782F11CF8CBD}" dt="2022-09-28T00:18:13.527" v="12189" actId="478"/>
          <ac:picMkLst>
            <pc:docMk/>
            <pc:sldMk cId="2615322811" sldId="357"/>
            <ac:picMk id="4" creationId="{54A45531-7BB3-4444-A10B-37E0CF6DF9C9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8T00:21:30.340" v="12687" actId="20577"/>
        <pc:sldMkLst>
          <pc:docMk/>
          <pc:sldMk cId="2574774414" sldId="358"/>
        </pc:sldMkLst>
        <pc:spChg chg="mod ord">
          <ac:chgData name="Bernd Hegmanns" userId="e455340b86778d57" providerId="LiveId" clId="{0C79A112-76EA-4CAC-AA34-782F11CF8CBD}" dt="2022-09-28T00:20:07.286" v="12372" actId="700"/>
          <ac:spMkLst>
            <pc:docMk/>
            <pc:sldMk cId="2574774414" sldId="358"/>
            <ac:spMk id="2" creationId="{AA1FB83C-1F45-4BC2-82B0-56F9A8988F70}"/>
          </ac:spMkLst>
        </pc:spChg>
        <pc:spChg chg="add mod ord">
          <ac:chgData name="Bernd Hegmanns" userId="e455340b86778d57" providerId="LiveId" clId="{0C79A112-76EA-4CAC-AA34-782F11CF8CBD}" dt="2022-09-28T00:21:30.340" v="12687" actId="20577"/>
          <ac:spMkLst>
            <pc:docMk/>
            <pc:sldMk cId="2574774414" sldId="358"/>
            <ac:spMk id="3" creationId="{692981EE-8EA4-45EA-AF98-20C8A0BCD23A}"/>
          </ac:spMkLst>
        </pc:spChg>
      </pc:sldChg>
      <pc:sldChg chg="modSp add mod">
        <pc:chgData name="Bernd Hegmanns" userId="e455340b86778d57" providerId="LiveId" clId="{0C79A112-76EA-4CAC-AA34-782F11CF8CBD}" dt="2022-09-28T00:21:57.782" v="12707" actId="20577"/>
        <pc:sldMkLst>
          <pc:docMk/>
          <pc:sldMk cId="2829744843" sldId="359"/>
        </pc:sldMkLst>
        <pc:spChg chg="mod">
          <ac:chgData name="Bernd Hegmanns" userId="e455340b86778d57" providerId="LiveId" clId="{0C79A112-76EA-4CAC-AA34-782F11CF8CBD}" dt="2022-09-28T00:21:48.868" v="12703" actId="20577"/>
          <ac:spMkLst>
            <pc:docMk/>
            <pc:sldMk cId="2829744843" sldId="359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8T00:21:57.782" v="12707" actId="20577"/>
          <ac:spMkLst>
            <pc:docMk/>
            <pc:sldMk cId="2829744843" sldId="359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8T00:21:53.753" v="12705" actId="20577"/>
          <ac:spMkLst>
            <pc:docMk/>
            <pc:sldMk cId="2829744843" sldId="359"/>
            <ac:spMk id="9" creationId="{7CE0DEA3-9A66-4A49-9108-7D889E44980D}"/>
          </ac:spMkLst>
        </pc:spChg>
      </pc:sldChg>
      <pc:sldChg chg="addSp modSp new mod setBg">
        <pc:chgData name="Bernd Hegmanns" userId="e455340b86778d57" providerId="LiveId" clId="{0C79A112-76EA-4CAC-AA34-782F11CF8CBD}" dt="2022-09-28T00:32:19.222" v="13004" actId="26606"/>
        <pc:sldMkLst>
          <pc:docMk/>
          <pc:sldMk cId="2773006140" sldId="360"/>
        </pc:sldMkLst>
        <pc:spChg chg="mod">
          <ac:chgData name="Bernd Hegmanns" userId="e455340b86778d57" providerId="LiveId" clId="{0C79A112-76EA-4CAC-AA34-782F11CF8CBD}" dt="2022-09-28T00:32:19.222" v="13004" actId="26606"/>
          <ac:spMkLst>
            <pc:docMk/>
            <pc:sldMk cId="2773006140" sldId="360"/>
            <ac:spMk id="2" creationId="{F381A479-953E-41BE-85EF-901A15F5580D}"/>
          </ac:spMkLst>
        </pc:spChg>
        <pc:spChg chg="mod">
          <ac:chgData name="Bernd Hegmanns" userId="e455340b86778d57" providerId="LiveId" clId="{0C79A112-76EA-4CAC-AA34-782F11CF8CBD}" dt="2022-09-28T00:32:19.222" v="13004" actId="26606"/>
          <ac:spMkLst>
            <pc:docMk/>
            <pc:sldMk cId="2773006140" sldId="360"/>
            <ac:spMk id="3" creationId="{89C7BACA-E9BE-4AEE-9547-B7D2E3DC1B7B}"/>
          </ac:spMkLst>
        </pc:spChg>
        <pc:spChg chg="add">
          <ac:chgData name="Bernd Hegmanns" userId="e455340b86778d57" providerId="LiveId" clId="{0C79A112-76EA-4CAC-AA34-782F11CF8CBD}" dt="2022-09-28T00:32:19.222" v="13004" actId="26606"/>
          <ac:spMkLst>
            <pc:docMk/>
            <pc:sldMk cId="2773006140" sldId="360"/>
            <ac:spMk id="10" creationId="{2B566528-1B12-4246-9431-5C2D7D081168}"/>
          </ac:spMkLst>
        </pc:spChg>
        <pc:grpChg chg="add">
          <ac:chgData name="Bernd Hegmanns" userId="e455340b86778d57" providerId="LiveId" clId="{0C79A112-76EA-4CAC-AA34-782F11CF8CBD}" dt="2022-09-28T00:32:19.222" v="13004" actId="26606"/>
          <ac:grpSpMkLst>
            <pc:docMk/>
            <pc:sldMk cId="2773006140" sldId="360"/>
            <ac:grpSpMk id="12" creationId="{828A5161-06F1-46CF-8AD7-844680A59E13}"/>
          </ac:grpSpMkLst>
        </pc:grpChg>
        <pc:grpChg chg="add">
          <ac:chgData name="Bernd Hegmanns" userId="e455340b86778d57" providerId="LiveId" clId="{0C79A112-76EA-4CAC-AA34-782F11CF8CBD}" dt="2022-09-28T00:32:19.222" v="13004" actId="26606"/>
          <ac:grpSpMkLst>
            <pc:docMk/>
            <pc:sldMk cId="2773006140" sldId="360"/>
            <ac:grpSpMk id="16" creationId="{5995D10D-E9C9-47DB-AE7E-801FEF38F5C9}"/>
          </ac:grpSpMkLst>
        </pc:grpChg>
        <pc:picChg chg="add mod">
          <ac:chgData name="Bernd Hegmanns" userId="e455340b86778d57" providerId="LiveId" clId="{0C79A112-76EA-4CAC-AA34-782F11CF8CBD}" dt="2022-09-28T00:32:19.222" v="13004" actId="26606"/>
          <ac:picMkLst>
            <pc:docMk/>
            <pc:sldMk cId="2773006140" sldId="360"/>
            <ac:picMk id="5" creationId="{D4E73A48-5969-4204-9417-700BE12D93C9}"/>
          </ac:picMkLst>
        </pc:picChg>
      </pc:sldChg>
      <pc:sldChg chg="addSp modSp new mod">
        <pc:chgData name="Bernd Hegmanns" userId="e455340b86778d57" providerId="LiveId" clId="{0C79A112-76EA-4CAC-AA34-782F11CF8CBD}" dt="2022-09-28T05:20:12.779" v="13107" actId="14100"/>
        <pc:sldMkLst>
          <pc:docMk/>
          <pc:sldMk cId="4118691482" sldId="361"/>
        </pc:sldMkLst>
        <pc:spChg chg="mod">
          <ac:chgData name="Bernd Hegmanns" userId="e455340b86778d57" providerId="LiveId" clId="{0C79A112-76EA-4CAC-AA34-782F11CF8CBD}" dt="2022-09-28T04:31:09.060" v="13072" actId="20577"/>
          <ac:spMkLst>
            <pc:docMk/>
            <pc:sldMk cId="4118691482" sldId="361"/>
            <ac:spMk id="2" creationId="{2486BE03-0C55-4B33-BAC3-22359AE9D1D6}"/>
          </ac:spMkLst>
        </pc:spChg>
        <pc:spChg chg="add mod">
          <ac:chgData name="Bernd Hegmanns" userId="e455340b86778d57" providerId="LiveId" clId="{0C79A112-76EA-4CAC-AA34-782F11CF8CBD}" dt="2022-09-28T04:33:25.204" v="13099" actId="20577"/>
          <ac:spMkLst>
            <pc:docMk/>
            <pc:sldMk cId="4118691482" sldId="361"/>
            <ac:spMk id="5" creationId="{DC55F931-0809-4A15-B9AA-2D6AC5750884}"/>
          </ac:spMkLst>
        </pc:spChg>
        <pc:picChg chg="add mod">
          <ac:chgData name="Bernd Hegmanns" userId="e455340b86778d57" providerId="LiveId" clId="{0C79A112-76EA-4CAC-AA34-782F11CF8CBD}" dt="2022-09-28T04:33:29.007" v="13100" actId="1076"/>
          <ac:picMkLst>
            <pc:docMk/>
            <pc:sldMk cId="4118691482" sldId="361"/>
            <ac:picMk id="4" creationId="{22595EF5-5123-480B-A509-E1C7DEC3212B}"/>
          </ac:picMkLst>
        </pc:picChg>
        <pc:picChg chg="add mod">
          <ac:chgData name="Bernd Hegmanns" userId="e455340b86778d57" providerId="LiveId" clId="{0C79A112-76EA-4CAC-AA34-782F11CF8CBD}" dt="2022-09-28T05:19:17.209" v="13104" actId="1076"/>
          <ac:picMkLst>
            <pc:docMk/>
            <pc:sldMk cId="4118691482" sldId="361"/>
            <ac:picMk id="6" creationId="{68ADB3AD-E330-4119-9229-3DCEDF6493C7}"/>
          </ac:picMkLst>
        </pc:picChg>
        <pc:picChg chg="add mod">
          <ac:chgData name="Bernd Hegmanns" userId="e455340b86778d57" providerId="LiveId" clId="{0C79A112-76EA-4CAC-AA34-782F11CF8CBD}" dt="2022-09-28T05:20:12.779" v="13107" actId="14100"/>
          <ac:picMkLst>
            <pc:docMk/>
            <pc:sldMk cId="4118691482" sldId="361"/>
            <ac:picMk id="8" creationId="{D1872385-5B7A-4B6E-8CA1-A51BB8B06AD8}"/>
          </ac:picMkLst>
        </pc:picChg>
      </pc:sldChg>
      <pc:sldChg chg="addSp delSp modSp new mod">
        <pc:chgData name="Bernd Hegmanns" userId="e455340b86778d57" providerId="LiveId" clId="{0C79A112-76EA-4CAC-AA34-782F11CF8CBD}" dt="2022-09-28T05:47:42.414" v="13750" actId="313"/>
        <pc:sldMkLst>
          <pc:docMk/>
          <pc:sldMk cId="1610016307" sldId="362"/>
        </pc:sldMkLst>
        <pc:spChg chg="mod">
          <ac:chgData name="Bernd Hegmanns" userId="e455340b86778d57" providerId="LiveId" clId="{0C79A112-76EA-4CAC-AA34-782F11CF8CBD}" dt="2022-09-28T05:23:46.527" v="13213" actId="20577"/>
          <ac:spMkLst>
            <pc:docMk/>
            <pc:sldMk cId="1610016307" sldId="362"/>
            <ac:spMk id="2" creationId="{3B0BF475-FD80-4511-BE58-603A14155698}"/>
          </ac:spMkLst>
        </pc:spChg>
        <pc:spChg chg="mod">
          <ac:chgData name="Bernd Hegmanns" userId="e455340b86778d57" providerId="LiveId" clId="{0C79A112-76EA-4CAC-AA34-782F11CF8CBD}" dt="2022-09-28T05:47:42.414" v="13750" actId="313"/>
          <ac:spMkLst>
            <pc:docMk/>
            <pc:sldMk cId="1610016307" sldId="362"/>
            <ac:spMk id="3" creationId="{2E68F396-E148-4918-B419-901F04DCCC71}"/>
          </ac:spMkLst>
        </pc:spChg>
        <pc:spChg chg="add del mod">
          <ac:chgData name="Bernd Hegmanns" userId="e455340b86778d57" providerId="LiveId" clId="{0C79A112-76EA-4CAC-AA34-782F11CF8CBD}" dt="2022-09-28T05:46:44.624" v="13643" actId="478"/>
          <ac:spMkLst>
            <pc:docMk/>
            <pc:sldMk cId="1610016307" sldId="362"/>
            <ac:spMk id="4" creationId="{97959788-CC0B-4FBF-B752-585B4FD46116}"/>
          </ac:spMkLst>
        </pc:spChg>
        <pc:spChg chg="add mod">
          <ac:chgData name="Bernd Hegmanns" userId="e455340b86778d57" providerId="LiveId" clId="{0C79A112-76EA-4CAC-AA34-782F11CF8CBD}" dt="2022-09-28T05:47:03.276" v="13647" actId="1076"/>
          <ac:spMkLst>
            <pc:docMk/>
            <pc:sldMk cId="1610016307" sldId="362"/>
            <ac:spMk id="5" creationId="{89F426DE-3547-42E4-9B06-F7E21C794EC6}"/>
          </ac:spMkLst>
        </pc:spChg>
        <pc:spChg chg="add mod">
          <ac:chgData name="Bernd Hegmanns" userId="e455340b86778d57" providerId="LiveId" clId="{0C79A112-76EA-4CAC-AA34-782F11CF8CBD}" dt="2022-09-28T05:47:31.259" v="13748" actId="1076"/>
          <ac:spMkLst>
            <pc:docMk/>
            <pc:sldMk cId="1610016307" sldId="362"/>
            <ac:spMk id="6" creationId="{012DB119-14BD-4892-AD55-7FE8C9685D95}"/>
          </ac:spMkLst>
        </pc:spChg>
      </pc:sldChg>
      <pc:sldChg chg="addSp modSp new mod">
        <pc:chgData name="Bernd Hegmanns" userId="e455340b86778d57" providerId="LiveId" clId="{0C79A112-76EA-4CAC-AA34-782F11CF8CBD}" dt="2022-09-28T05:46:09.061" v="13638" actId="404"/>
        <pc:sldMkLst>
          <pc:docMk/>
          <pc:sldMk cId="2019919788" sldId="363"/>
        </pc:sldMkLst>
        <pc:spChg chg="mod">
          <ac:chgData name="Bernd Hegmanns" userId="e455340b86778d57" providerId="LiveId" clId="{0C79A112-76EA-4CAC-AA34-782F11CF8CBD}" dt="2022-09-28T05:28:31.818" v="13392" actId="20577"/>
          <ac:spMkLst>
            <pc:docMk/>
            <pc:sldMk cId="2019919788" sldId="363"/>
            <ac:spMk id="2" creationId="{09347AC8-30DD-46C9-9989-C659F51EA1E2}"/>
          </ac:spMkLst>
        </pc:spChg>
        <pc:spChg chg="add mod">
          <ac:chgData name="Bernd Hegmanns" userId="e455340b86778d57" providerId="LiveId" clId="{0C79A112-76EA-4CAC-AA34-782F11CF8CBD}" dt="2022-09-28T05:46:09.061" v="13638" actId="404"/>
          <ac:spMkLst>
            <pc:docMk/>
            <pc:sldMk cId="2019919788" sldId="363"/>
            <ac:spMk id="8" creationId="{5542266D-3AD4-4B44-AB99-8F7246D20028}"/>
          </ac:spMkLst>
        </pc:spChg>
        <pc:picChg chg="add mod">
          <ac:chgData name="Bernd Hegmanns" userId="e455340b86778d57" providerId="LiveId" clId="{0C79A112-76EA-4CAC-AA34-782F11CF8CBD}" dt="2022-09-28T05:43:22.348" v="13627" actId="1076"/>
          <ac:picMkLst>
            <pc:docMk/>
            <pc:sldMk cId="2019919788" sldId="363"/>
            <ac:picMk id="4" creationId="{167F7062-32BC-4EB8-B88A-793F7ABC994C}"/>
          </ac:picMkLst>
        </pc:picChg>
        <pc:picChg chg="add mod">
          <ac:chgData name="Bernd Hegmanns" userId="e455340b86778d57" providerId="LiveId" clId="{0C79A112-76EA-4CAC-AA34-782F11CF8CBD}" dt="2022-09-28T05:43:27.212" v="13628" actId="14100"/>
          <ac:picMkLst>
            <pc:docMk/>
            <pc:sldMk cId="2019919788" sldId="363"/>
            <ac:picMk id="6" creationId="{5B06F4DF-B591-4CEC-BE1F-4ABE55C50FC9}"/>
          </ac:picMkLst>
        </pc:picChg>
      </pc:sldChg>
      <pc:sldChg chg="addSp delSp modSp add mod">
        <pc:chgData name="Bernd Hegmanns" userId="e455340b86778d57" providerId="LiveId" clId="{0C79A112-76EA-4CAC-AA34-782F11CF8CBD}" dt="2022-09-28T05:46:21.886" v="13640" actId="1076"/>
        <pc:sldMkLst>
          <pc:docMk/>
          <pc:sldMk cId="1290326789" sldId="364"/>
        </pc:sldMkLst>
        <pc:spChg chg="add mod">
          <ac:chgData name="Bernd Hegmanns" userId="e455340b86778d57" providerId="LiveId" clId="{0C79A112-76EA-4CAC-AA34-782F11CF8CBD}" dt="2022-09-28T05:46:21.886" v="13640" actId="1076"/>
          <ac:spMkLst>
            <pc:docMk/>
            <pc:sldMk cId="1290326789" sldId="364"/>
            <ac:spMk id="7" creationId="{46DF0AC9-76B5-4BAF-BB6C-7B704746856A}"/>
          </ac:spMkLst>
        </pc:spChg>
        <pc:picChg chg="add mod">
          <ac:chgData name="Bernd Hegmanns" userId="e455340b86778d57" providerId="LiveId" clId="{0C79A112-76EA-4CAC-AA34-782F11CF8CBD}" dt="2022-09-28T05:45:11.830" v="13632" actId="1076"/>
          <ac:picMkLst>
            <pc:docMk/>
            <pc:sldMk cId="1290326789" sldId="364"/>
            <ac:picMk id="5" creationId="{E2E670F9-2B45-4FC7-980D-19C2821E1CCB}"/>
          </ac:picMkLst>
        </pc:picChg>
        <pc:picChg chg="del">
          <ac:chgData name="Bernd Hegmanns" userId="e455340b86778d57" providerId="LiveId" clId="{0C79A112-76EA-4CAC-AA34-782F11CF8CBD}" dt="2022-09-28T05:45:05.073" v="13630" actId="478"/>
          <ac:picMkLst>
            <pc:docMk/>
            <pc:sldMk cId="1290326789" sldId="364"/>
            <ac:picMk id="6" creationId="{5B06F4DF-B591-4CEC-BE1F-4ABE55C50FC9}"/>
          </ac:picMkLst>
        </pc:picChg>
      </pc:sldChg>
      <pc:sldChg chg="addSp modSp new mod">
        <pc:chgData name="Bernd Hegmanns" userId="e455340b86778d57" providerId="LiveId" clId="{0C79A112-76EA-4CAC-AA34-782F11CF8CBD}" dt="2022-09-28T14:06:06.919" v="13820" actId="14100"/>
        <pc:sldMkLst>
          <pc:docMk/>
          <pc:sldMk cId="2981487310" sldId="365"/>
        </pc:sldMkLst>
        <pc:spChg chg="add">
          <ac:chgData name="Bernd Hegmanns" userId="e455340b86778d57" providerId="LiveId" clId="{0C79A112-76EA-4CAC-AA34-782F11CF8CBD}" dt="2022-09-28T13:45:24.955" v="13753" actId="11529"/>
          <ac:spMkLst>
            <pc:docMk/>
            <pc:sldMk cId="2981487310" sldId="365"/>
            <ac:spMk id="2" creationId="{7FDC9BF2-417C-46CB-B043-88747E58B1CB}"/>
          </ac:spMkLst>
        </pc:spChg>
        <pc:spChg chg="add mod">
          <ac:chgData name="Bernd Hegmanns" userId="e455340b86778d57" providerId="LiveId" clId="{0C79A112-76EA-4CAC-AA34-782F11CF8CBD}" dt="2022-09-28T13:45:36.315" v="13760" actId="1076"/>
          <ac:spMkLst>
            <pc:docMk/>
            <pc:sldMk cId="2981487310" sldId="365"/>
            <ac:spMk id="3" creationId="{139B412E-571A-41D0-9437-BDE4E6D48970}"/>
          </ac:spMkLst>
        </pc:spChg>
        <pc:spChg chg="add mod">
          <ac:chgData name="Bernd Hegmanns" userId="e455340b86778d57" providerId="LiveId" clId="{0C79A112-76EA-4CAC-AA34-782F11CF8CBD}" dt="2022-09-28T13:45:38.319" v="13761" actId="1076"/>
          <ac:spMkLst>
            <pc:docMk/>
            <pc:sldMk cId="2981487310" sldId="365"/>
            <ac:spMk id="4" creationId="{22329606-E0C2-4059-89DE-032F0781EF06}"/>
          </ac:spMkLst>
        </pc:spChg>
        <pc:spChg chg="add mod">
          <ac:chgData name="Bernd Hegmanns" userId="e455340b86778d57" providerId="LiveId" clId="{0C79A112-76EA-4CAC-AA34-782F11CF8CBD}" dt="2022-09-28T13:45:39.595" v="13762" actId="1076"/>
          <ac:spMkLst>
            <pc:docMk/>
            <pc:sldMk cId="2981487310" sldId="365"/>
            <ac:spMk id="5" creationId="{C4D661C7-E7B0-4714-B2A1-5CF6746257D1}"/>
          </ac:spMkLst>
        </pc:spChg>
        <pc:spChg chg="add mod">
          <ac:chgData name="Bernd Hegmanns" userId="e455340b86778d57" providerId="LiveId" clId="{0C79A112-76EA-4CAC-AA34-782F11CF8CBD}" dt="2022-09-28T13:45:54.343" v="13780" actId="1076"/>
          <ac:spMkLst>
            <pc:docMk/>
            <pc:sldMk cId="2981487310" sldId="365"/>
            <ac:spMk id="6" creationId="{AECA2C7B-F586-40FB-BC97-6F930FF8A220}"/>
          </ac:spMkLst>
        </pc:spChg>
        <pc:spChg chg="add mod">
          <ac:chgData name="Bernd Hegmanns" userId="e455340b86778d57" providerId="LiveId" clId="{0C79A112-76EA-4CAC-AA34-782F11CF8CBD}" dt="2022-09-28T13:46:01.654" v="13792" actId="20577"/>
          <ac:spMkLst>
            <pc:docMk/>
            <pc:sldMk cId="2981487310" sldId="365"/>
            <ac:spMk id="7" creationId="{D713F506-A3FD-4CBF-B0D1-9D9D8A1AA770}"/>
          </ac:spMkLst>
        </pc:spChg>
        <pc:spChg chg="add mod">
          <ac:chgData name="Bernd Hegmanns" userId="e455340b86778d57" providerId="LiveId" clId="{0C79A112-76EA-4CAC-AA34-782F11CF8CBD}" dt="2022-09-28T13:51:14.039" v="13811" actId="1076"/>
          <ac:spMkLst>
            <pc:docMk/>
            <pc:sldMk cId="2981487310" sldId="365"/>
            <ac:spMk id="8" creationId="{48E5ACE1-2558-4B52-97A9-8DE758A641E4}"/>
          </ac:spMkLst>
        </pc:spChg>
        <pc:spChg chg="add mod">
          <ac:chgData name="Bernd Hegmanns" userId="e455340b86778d57" providerId="LiveId" clId="{0C79A112-76EA-4CAC-AA34-782F11CF8CBD}" dt="2022-09-28T13:51:02.085" v="13808" actId="1076"/>
          <ac:spMkLst>
            <pc:docMk/>
            <pc:sldMk cId="2981487310" sldId="365"/>
            <ac:spMk id="21" creationId="{379C45E0-04BE-4A4A-B16F-571035792A2D}"/>
          </ac:spMkLst>
        </pc:spChg>
        <pc:spChg chg="add mod">
          <ac:chgData name="Bernd Hegmanns" userId="e455340b86778d57" providerId="LiveId" clId="{0C79A112-76EA-4CAC-AA34-782F11CF8CBD}" dt="2022-09-28T13:51:28.039" v="13817" actId="20577"/>
          <ac:spMkLst>
            <pc:docMk/>
            <pc:sldMk cId="2981487310" sldId="365"/>
            <ac:spMk id="26" creationId="{512A53AA-E0BF-4201-8465-34F9AB1A5389}"/>
          </ac:spMkLst>
        </pc:spChg>
        <pc:cxnChg chg="add mod">
          <ac:chgData name="Bernd Hegmanns" userId="e455340b86778d57" providerId="LiveId" clId="{0C79A112-76EA-4CAC-AA34-782F11CF8CBD}" dt="2022-09-28T14:06:06.919" v="13820" actId="14100"/>
          <ac:cxnSpMkLst>
            <pc:docMk/>
            <pc:sldMk cId="2981487310" sldId="365"/>
            <ac:cxnSpMk id="10" creationId="{C5F0A4B6-A1E7-4A04-8B96-3AA6163474AD}"/>
          </ac:cxnSpMkLst>
        </pc:cxnChg>
        <pc:cxnChg chg="add">
          <ac:chgData name="Bernd Hegmanns" userId="e455340b86778d57" providerId="LiveId" clId="{0C79A112-76EA-4CAC-AA34-782F11CF8CBD}" dt="2022-09-28T13:47:00.076" v="13801" actId="11529"/>
          <ac:cxnSpMkLst>
            <pc:docMk/>
            <pc:sldMk cId="2981487310" sldId="365"/>
            <ac:cxnSpMk id="13" creationId="{9DB907E8-FA5F-445A-91C5-0A88D7BF1675}"/>
          </ac:cxnSpMkLst>
        </pc:cxnChg>
        <pc:cxnChg chg="add">
          <ac:chgData name="Bernd Hegmanns" userId="e455340b86778d57" providerId="LiveId" clId="{0C79A112-76EA-4CAC-AA34-782F11CF8CBD}" dt="2022-09-28T13:47:04.535" v="13802" actId="11529"/>
          <ac:cxnSpMkLst>
            <pc:docMk/>
            <pc:sldMk cId="2981487310" sldId="365"/>
            <ac:cxnSpMk id="15" creationId="{E7F909DF-E2E8-4B8E-8336-0E5B32B96E37}"/>
          </ac:cxnSpMkLst>
        </pc:cxnChg>
        <pc:cxnChg chg="add">
          <ac:chgData name="Bernd Hegmanns" userId="e455340b86778d57" providerId="LiveId" clId="{0C79A112-76EA-4CAC-AA34-782F11CF8CBD}" dt="2022-09-28T13:47:08.981" v="13803" actId="11529"/>
          <ac:cxnSpMkLst>
            <pc:docMk/>
            <pc:sldMk cId="2981487310" sldId="365"/>
            <ac:cxnSpMk id="17" creationId="{3994FCDD-1BDD-49A9-8EE0-ED1FDF2632C0}"/>
          </ac:cxnSpMkLst>
        </pc:cxnChg>
        <pc:cxnChg chg="add">
          <ac:chgData name="Bernd Hegmanns" userId="e455340b86778d57" providerId="LiveId" clId="{0C79A112-76EA-4CAC-AA34-782F11CF8CBD}" dt="2022-09-28T13:51:08.154" v="13809" actId="11529"/>
          <ac:cxnSpMkLst>
            <pc:docMk/>
            <pc:sldMk cId="2981487310" sldId="365"/>
            <ac:cxnSpMk id="23" creationId="{64559B9B-3492-4953-A531-F4C46A2E10C8}"/>
          </ac:cxnSpMkLst>
        </pc:cxnChg>
      </pc:sldChg>
      <pc:sldChg chg="addSp modSp new mod">
        <pc:chgData name="Bernd Hegmanns" userId="e455340b86778d57" providerId="LiveId" clId="{0C79A112-76EA-4CAC-AA34-782F11CF8CBD}" dt="2022-09-28T14:18:40.584" v="13856" actId="693"/>
        <pc:sldMkLst>
          <pc:docMk/>
          <pc:sldMk cId="1819644771" sldId="366"/>
        </pc:sldMkLst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2" creationId="{C3F57FE3-1AC3-49DF-B7D7-72B5C5237309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3" creationId="{4E385606-A679-4FBC-ABBF-4C7150155671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4" creationId="{793ABC3D-BAFB-4CB6-A237-DDFA59A93BE1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5" creationId="{F013AF74-3C4E-446C-9CEC-D78292A42FCF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6" creationId="{E0049F1B-333B-45FB-815F-A3DC5181FC48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7" creationId="{797F9FA5-77EA-4642-8D4B-D6076F62CEDA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8" creationId="{CF39FE97-189B-420E-896C-E990F83BC44C}"/>
          </ac:spMkLst>
        </pc:spChg>
        <pc:spChg chg="add mod">
          <ac:chgData name="Bernd Hegmanns" userId="e455340b86778d57" providerId="LiveId" clId="{0C79A112-76EA-4CAC-AA34-782F11CF8CBD}" dt="2022-09-28T14:18:30.484" v="13854" actId="1076"/>
          <ac:spMkLst>
            <pc:docMk/>
            <pc:sldMk cId="1819644771" sldId="366"/>
            <ac:spMk id="9" creationId="{8D38479B-935B-4DCF-B440-6E45945ADE80}"/>
          </ac:spMkLst>
        </pc:spChg>
        <pc:cxnChg chg="add mod">
          <ac:chgData name="Bernd Hegmanns" userId="e455340b86778d57" providerId="LiveId" clId="{0C79A112-76EA-4CAC-AA34-782F11CF8CBD}" dt="2022-09-28T14:18:30.484" v="13854" actId="1076"/>
          <ac:cxnSpMkLst>
            <pc:docMk/>
            <pc:sldMk cId="1819644771" sldId="366"/>
            <ac:cxnSpMk id="11" creationId="{C637877E-8D98-43EC-979E-B69427BCE3A7}"/>
          </ac:cxnSpMkLst>
        </pc:cxnChg>
        <pc:cxnChg chg="add mod">
          <ac:chgData name="Bernd Hegmanns" userId="e455340b86778d57" providerId="LiveId" clId="{0C79A112-76EA-4CAC-AA34-782F11CF8CBD}" dt="2022-09-28T14:18:40.584" v="13856" actId="693"/>
          <ac:cxnSpMkLst>
            <pc:docMk/>
            <pc:sldMk cId="1819644771" sldId="366"/>
            <ac:cxnSpMk id="16" creationId="{EE91AD1A-A881-41B5-A742-007712BDA007}"/>
          </ac:cxnSpMkLst>
        </pc:cxnChg>
      </pc:sldChg>
      <pc:sldChg chg="addSp modSp add mod">
        <pc:chgData name="Bernd Hegmanns" userId="e455340b86778d57" providerId="LiveId" clId="{0C79A112-76EA-4CAC-AA34-782F11CF8CBD}" dt="2022-09-28T14:18:21.477" v="13852" actId="693"/>
        <pc:sldMkLst>
          <pc:docMk/>
          <pc:sldMk cId="4013097190" sldId="367"/>
        </pc:sldMkLst>
        <pc:spChg chg="mod">
          <ac:chgData name="Bernd Hegmanns" userId="e455340b86778d57" providerId="LiveId" clId="{0C79A112-76EA-4CAC-AA34-782F11CF8CBD}" dt="2022-09-28T14:17:38.238" v="13846" actId="1076"/>
          <ac:spMkLst>
            <pc:docMk/>
            <pc:sldMk cId="4013097190" sldId="367"/>
            <ac:spMk id="3" creationId="{4E385606-A679-4FBC-ABBF-4C7150155671}"/>
          </ac:spMkLst>
        </pc:spChg>
        <pc:spChg chg="mod">
          <ac:chgData name="Bernd Hegmanns" userId="e455340b86778d57" providerId="LiveId" clId="{0C79A112-76EA-4CAC-AA34-782F11CF8CBD}" dt="2022-09-28T14:17:34.680" v="13844" actId="1076"/>
          <ac:spMkLst>
            <pc:docMk/>
            <pc:sldMk cId="4013097190" sldId="367"/>
            <ac:spMk id="4" creationId="{793ABC3D-BAFB-4CB6-A237-DDFA59A93BE1}"/>
          </ac:spMkLst>
        </pc:spChg>
        <pc:spChg chg="mod">
          <ac:chgData name="Bernd Hegmanns" userId="e455340b86778d57" providerId="LiveId" clId="{0C79A112-76EA-4CAC-AA34-782F11CF8CBD}" dt="2022-09-28T14:17:36.034" v="13845" actId="1076"/>
          <ac:spMkLst>
            <pc:docMk/>
            <pc:sldMk cId="4013097190" sldId="367"/>
            <ac:spMk id="8" creationId="{CF39FE97-189B-420E-896C-E990F83BC44C}"/>
          </ac:spMkLst>
        </pc:spChg>
        <pc:spChg chg="mod">
          <ac:chgData name="Bernd Hegmanns" userId="e455340b86778d57" providerId="LiveId" clId="{0C79A112-76EA-4CAC-AA34-782F11CF8CBD}" dt="2022-09-28T14:17:50.966" v="13848" actId="1076"/>
          <ac:spMkLst>
            <pc:docMk/>
            <pc:sldMk cId="4013097190" sldId="367"/>
            <ac:spMk id="9" creationId="{8D38479B-935B-4DCF-B440-6E45945ADE80}"/>
          </ac:spMkLst>
        </pc:spChg>
        <pc:cxnChg chg="mod">
          <ac:chgData name="Bernd Hegmanns" userId="e455340b86778d57" providerId="LiveId" clId="{0C79A112-76EA-4CAC-AA34-782F11CF8CBD}" dt="2022-09-28T14:17:58.428" v="13850" actId="14100"/>
          <ac:cxnSpMkLst>
            <pc:docMk/>
            <pc:sldMk cId="4013097190" sldId="367"/>
            <ac:cxnSpMk id="11" creationId="{C637877E-8D98-43EC-979E-B69427BCE3A7}"/>
          </ac:cxnSpMkLst>
        </pc:cxnChg>
        <pc:cxnChg chg="add mod">
          <ac:chgData name="Bernd Hegmanns" userId="e455340b86778d57" providerId="LiveId" clId="{0C79A112-76EA-4CAC-AA34-782F11CF8CBD}" dt="2022-09-28T14:18:21.477" v="13852" actId="693"/>
          <ac:cxnSpMkLst>
            <pc:docMk/>
            <pc:sldMk cId="4013097190" sldId="367"/>
            <ac:cxnSpMk id="16" creationId="{510C31C7-E4D5-4E25-99E7-1C6003065AF7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B5F58-88F7-411F-A2B0-BB7AE82A3DA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DD079BE-653A-461F-93EF-B3AF145DB49A}">
      <dgm:prSet/>
      <dgm:spPr/>
      <dgm:t>
        <a:bodyPr/>
        <a:lstStyle/>
        <a:p>
          <a:pPr>
            <a:defRPr b="1"/>
          </a:pPr>
          <a:r>
            <a:rPr lang="de-DE"/>
            <a:t>Historie aufbauen und verwalten</a:t>
          </a:r>
          <a:endParaRPr lang="en-US"/>
        </a:p>
      </dgm:t>
    </dgm:pt>
    <dgm:pt modelId="{05BED722-175C-4242-8752-813C5A8372B4}" type="parTrans" cxnId="{5465253B-91DA-4653-8576-666023EC7FB7}">
      <dgm:prSet/>
      <dgm:spPr/>
      <dgm:t>
        <a:bodyPr/>
        <a:lstStyle/>
        <a:p>
          <a:endParaRPr lang="en-US"/>
        </a:p>
      </dgm:t>
    </dgm:pt>
    <dgm:pt modelId="{86FBBFE6-AEF3-4000-BA2C-BCCF1257EF5D}" type="sibTrans" cxnId="{5465253B-91DA-4653-8576-666023EC7FB7}">
      <dgm:prSet/>
      <dgm:spPr/>
      <dgm:t>
        <a:bodyPr/>
        <a:lstStyle/>
        <a:p>
          <a:endParaRPr lang="en-US"/>
        </a:p>
      </dgm:t>
    </dgm:pt>
    <dgm:pt modelId="{CC9C65B2-978F-43D3-B2F4-3FE00A4446F6}">
      <dgm:prSet/>
      <dgm:spPr/>
      <dgm:t>
        <a:bodyPr/>
        <a:lstStyle/>
        <a:p>
          <a:r>
            <a:rPr lang="de-DE"/>
            <a:t>Protokoll …</a:t>
          </a:r>
          <a:endParaRPr lang="en-US"/>
        </a:p>
      </dgm:t>
    </dgm:pt>
    <dgm:pt modelId="{8100A121-8390-41AB-8B36-66B6957975D5}" type="parTrans" cxnId="{A083F4A4-7C49-4B93-8979-14AF77FED701}">
      <dgm:prSet/>
      <dgm:spPr/>
      <dgm:t>
        <a:bodyPr/>
        <a:lstStyle/>
        <a:p>
          <a:endParaRPr lang="en-US"/>
        </a:p>
      </dgm:t>
    </dgm:pt>
    <dgm:pt modelId="{E457E826-D6C3-4D05-BDF7-0A447E9E8722}" type="sibTrans" cxnId="{A083F4A4-7C49-4B93-8979-14AF77FED701}">
      <dgm:prSet/>
      <dgm:spPr/>
      <dgm:t>
        <a:bodyPr/>
        <a:lstStyle/>
        <a:p>
          <a:endParaRPr lang="en-US"/>
        </a:p>
      </dgm:t>
    </dgm:pt>
    <dgm:pt modelId="{347A46A4-74F4-4A10-AA6A-F3C6A4E6ACED}">
      <dgm:prSet/>
      <dgm:spPr/>
      <dgm:t>
        <a:bodyPr/>
        <a:lstStyle/>
        <a:p>
          <a:r>
            <a:rPr lang="de-DE"/>
            <a:t>Was wurde geändert?</a:t>
          </a:r>
          <a:endParaRPr lang="en-US"/>
        </a:p>
      </dgm:t>
    </dgm:pt>
    <dgm:pt modelId="{60798A90-6F13-4573-B836-F55DE757B854}" type="parTrans" cxnId="{B16B6BBC-55C1-4CD1-A09B-80B040402F0B}">
      <dgm:prSet/>
      <dgm:spPr/>
      <dgm:t>
        <a:bodyPr/>
        <a:lstStyle/>
        <a:p>
          <a:endParaRPr lang="en-US"/>
        </a:p>
      </dgm:t>
    </dgm:pt>
    <dgm:pt modelId="{9A8AA80C-3E3E-426E-89B0-49994C2EA3AA}" type="sibTrans" cxnId="{B16B6BBC-55C1-4CD1-A09B-80B040402F0B}">
      <dgm:prSet/>
      <dgm:spPr/>
      <dgm:t>
        <a:bodyPr/>
        <a:lstStyle/>
        <a:p>
          <a:endParaRPr lang="en-US"/>
        </a:p>
      </dgm:t>
    </dgm:pt>
    <dgm:pt modelId="{19CA6D45-193A-41BF-942F-A74A278DF243}">
      <dgm:prSet/>
      <dgm:spPr/>
      <dgm:t>
        <a:bodyPr/>
        <a:lstStyle/>
        <a:p>
          <a:r>
            <a:rPr lang="de-DE"/>
            <a:t>Weshalb wurde geändert?</a:t>
          </a:r>
          <a:endParaRPr lang="en-US"/>
        </a:p>
      </dgm:t>
    </dgm:pt>
    <dgm:pt modelId="{E4322DFA-8C36-4566-8BAC-7B0A85F3474B}" type="parTrans" cxnId="{50AD5824-0565-45A9-98E8-61559BB6FCB6}">
      <dgm:prSet/>
      <dgm:spPr/>
      <dgm:t>
        <a:bodyPr/>
        <a:lstStyle/>
        <a:p>
          <a:endParaRPr lang="en-US"/>
        </a:p>
      </dgm:t>
    </dgm:pt>
    <dgm:pt modelId="{C8CB1573-9592-4FA3-A509-DFA11FEE9F29}" type="sibTrans" cxnId="{50AD5824-0565-45A9-98E8-61559BB6FCB6}">
      <dgm:prSet/>
      <dgm:spPr/>
      <dgm:t>
        <a:bodyPr/>
        <a:lstStyle/>
        <a:p>
          <a:endParaRPr lang="en-US"/>
        </a:p>
      </dgm:t>
    </dgm:pt>
    <dgm:pt modelId="{E2B7E075-DC2B-4FE6-86B2-D5EA6B6F5C62}">
      <dgm:prSet/>
      <dgm:spPr/>
      <dgm:t>
        <a:bodyPr/>
        <a:lstStyle/>
        <a:p>
          <a:r>
            <a:rPr lang="de-DE"/>
            <a:t>Wer hat geändert?</a:t>
          </a:r>
          <a:endParaRPr lang="en-US"/>
        </a:p>
      </dgm:t>
    </dgm:pt>
    <dgm:pt modelId="{B4B6A037-E1A3-4559-88B6-2E15F1DD95AC}" type="parTrans" cxnId="{D043A0C9-E3D4-418C-AD64-187AB3CB9B4A}">
      <dgm:prSet/>
      <dgm:spPr/>
      <dgm:t>
        <a:bodyPr/>
        <a:lstStyle/>
        <a:p>
          <a:endParaRPr lang="en-US"/>
        </a:p>
      </dgm:t>
    </dgm:pt>
    <dgm:pt modelId="{C6D142F8-27E2-4B18-A977-950A0D89161E}" type="sibTrans" cxnId="{D043A0C9-E3D4-418C-AD64-187AB3CB9B4A}">
      <dgm:prSet/>
      <dgm:spPr/>
      <dgm:t>
        <a:bodyPr/>
        <a:lstStyle/>
        <a:p>
          <a:endParaRPr lang="en-US"/>
        </a:p>
      </dgm:t>
    </dgm:pt>
    <dgm:pt modelId="{FEFE38C6-9BB5-48BD-870F-7FEE67866DB8}">
      <dgm:prSet/>
      <dgm:spPr/>
      <dgm:t>
        <a:bodyPr/>
        <a:lstStyle/>
        <a:p>
          <a:pPr>
            <a:defRPr b="1"/>
          </a:pPr>
          <a:r>
            <a:rPr lang="de-DE"/>
            <a:t>Wiederherstellen von Zuständen</a:t>
          </a:r>
          <a:endParaRPr lang="en-US"/>
        </a:p>
      </dgm:t>
    </dgm:pt>
    <dgm:pt modelId="{6DE03898-145D-4E19-9036-165B5FC09712}" type="parTrans" cxnId="{46FD82F6-E332-4889-B25B-39760FEE33F3}">
      <dgm:prSet/>
      <dgm:spPr/>
      <dgm:t>
        <a:bodyPr/>
        <a:lstStyle/>
        <a:p>
          <a:endParaRPr lang="en-US"/>
        </a:p>
      </dgm:t>
    </dgm:pt>
    <dgm:pt modelId="{EB1811A6-81D6-4B74-BEF5-DA08B6DA791E}" type="sibTrans" cxnId="{46FD82F6-E332-4889-B25B-39760FEE33F3}">
      <dgm:prSet/>
      <dgm:spPr/>
      <dgm:t>
        <a:bodyPr/>
        <a:lstStyle/>
        <a:p>
          <a:endParaRPr lang="en-US"/>
        </a:p>
      </dgm:t>
    </dgm:pt>
    <dgm:pt modelId="{6F32DAFC-4D8E-45D8-8895-4E1E6B6E7A61}">
      <dgm:prSet/>
      <dgm:spPr/>
      <dgm:t>
        <a:bodyPr/>
        <a:lstStyle/>
        <a:p>
          <a:r>
            <a:rPr lang="de-DE"/>
            <a:t>„Rückgängigmachen“ von Änderungen</a:t>
          </a:r>
          <a:endParaRPr lang="en-US"/>
        </a:p>
      </dgm:t>
    </dgm:pt>
    <dgm:pt modelId="{4F30C9B5-2000-4F32-9742-177366169600}" type="parTrans" cxnId="{6037F5BB-D257-4A62-B8CD-7D2C4271E0C3}">
      <dgm:prSet/>
      <dgm:spPr/>
      <dgm:t>
        <a:bodyPr/>
        <a:lstStyle/>
        <a:p>
          <a:endParaRPr lang="en-US"/>
        </a:p>
      </dgm:t>
    </dgm:pt>
    <dgm:pt modelId="{EA2CA2CF-B1C7-46F1-AAD4-18EBD668D411}" type="sibTrans" cxnId="{6037F5BB-D257-4A62-B8CD-7D2C4271E0C3}">
      <dgm:prSet/>
      <dgm:spPr/>
      <dgm:t>
        <a:bodyPr/>
        <a:lstStyle/>
        <a:p>
          <a:endParaRPr lang="en-US"/>
        </a:p>
      </dgm:t>
    </dgm:pt>
    <dgm:pt modelId="{0FD297BB-E82C-45F4-AF4C-D13F5DACCED8}">
      <dgm:prSet/>
      <dgm:spPr/>
      <dgm:t>
        <a:bodyPr/>
        <a:lstStyle/>
        <a:p>
          <a:pPr>
            <a:defRPr b="1"/>
          </a:pPr>
          <a:r>
            <a:rPr lang="de-DE"/>
            <a:t>Entwicklung im Team</a:t>
          </a:r>
          <a:endParaRPr lang="en-US"/>
        </a:p>
      </dgm:t>
    </dgm:pt>
    <dgm:pt modelId="{D4223530-184E-4258-B8AB-29631C9D9BEF}" type="parTrans" cxnId="{A46111A6-9D2A-4865-822A-2EA9193D73E0}">
      <dgm:prSet/>
      <dgm:spPr/>
      <dgm:t>
        <a:bodyPr/>
        <a:lstStyle/>
        <a:p>
          <a:endParaRPr lang="en-US"/>
        </a:p>
      </dgm:t>
    </dgm:pt>
    <dgm:pt modelId="{7922DF4E-8E9F-41A5-B5DC-5ECC0CBD94E7}" type="sibTrans" cxnId="{A46111A6-9D2A-4865-822A-2EA9193D73E0}">
      <dgm:prSet/>
      <dgm:spPr/>
      <dgm:t>
        <a:bodyPr/>
        <a:lstStyle/>
        <a:p>
          <a:endParaRPr lang="en-US"/>
        </a:p>
      </dgm:t>
    </dgm:pt>
    <dgm:pt modelId="{68E116E2-8EFB-4622-9C1B-5FC076F53077}">
      <dgm:prSet/>
      <dgm:spPr/>
      <dgm:t>
        <a:bodyPr/>
        <a:lstStyle/>
        <a:p>
          <a:r>
            <a:rPr lang="de-DE"/>
            <a:t>Wer darf wann zugreifen?</a:t>
          </a:r>
          <a:endParaRPr lang="en-US"/>
        </a:p>
      </dgm:t>
    </dgm:pt>
    <dgm:pt modelId="{6BAD8820-E37A-4AEF-8615-81283FD07FFA}" type="parTrans" cxnId="{DF94D8AB-EC46-4FD0-9917-FDBF43524572}">
      <dgm:prSet/>
      <dgm:spPr/>
      <dgm:t>
        <a:bodyPr/>
        <a:lstStyle/>
        <a:p>
          <a:endParaRPr lang="en-US"/>
        </a:p>
      </dgm:t>
    </dgm:pt>
    <dgm:pt modelId="{853EAEAB-70AA-4154-AC41-7F4E72F7C2B9}" type="sibTrans" cxnId="{DF94D8AB-EC46-4FD0-9917-FDBF43524572}">
      <dgm:prSet/>
      <dgm:spPr/>
      <dgm:t>
        <a:bodyPr/>
        <a:lstStyle/>
        <a:p>
          <a:endParaRPr lang="en-US"/>
        </a:p>
      </dgm:t>
    </dgm:pt>
    <dgm:pt modelId="{7CD57949-386F-4706-888A-9B315BBFD949}">
      <dgm:prSet/>
      <dgm:spPr/>
      <dgm:t>
        <a:bodyPr/>
        <a:lstStyle/>
        <a:p>
          <a:r>
            <a:rPr lang="de-DE"/>
            <a:t>Parallele Entwicklung/Verwendung</a:t>
          </a:r>
          <a:endParaRPr lang="en-US"/>
        </a:p>
      </dgm:t>
    </dgm:pt>
    <dgm:pt modelId="{994E4E45-DE03-4510-A689-188EE12073DB}" type="parTrans" cxnId="{E8F9E1B4-D1F9-4AE9-8C87-7D4E522E0660}">
      <dgm:prSet/>
      <dgm:spPr/>
      <dgm:t>
        <a:bodyPr/>
        <a:lstStyle/>
        <a:p>
          <a:endParaRPr lang="en-US"/>
        </a:p>
      </dgm:t>
    </dgm:pt>
    <dgm:pt modelId="{82C5C4D0-DC77-4BDF-92F9-6BD71C958FB7}" type="sibTrans" cxnId="{E8F9E1B4-D1F9-4AE9-8C87-7D4E522E0660}">
      <dgm:prSet/>
      <dgm:spPr/>
      <dgm:t>
        <a:bodyPr/>
        <a:lstStyle/>
        <a:p>
          <a:endParaRPr lang="en-US"/>
        </a:p>
      </dgm:t>
    </dgm:pt>
    <dgm:pt modelId="{A5B8111D-26F7-43F6-A321-59420E80B47B}">
      <dgm:prSet/>
      <dgm:spPr/>
      <dgm:t>
        <a:bodyPr/>
        <a:lstStyle/>
        <a:p>
          <a:r>
            <a:rPr lang="de-DE"/>
            <a:t>Workflow</a:t>
          </a:r>
          <a:endParaRPr lang="en-US"/>
        </a:p>
      </dgm:t>
    </dgm:pt>
    <dgm:pt modelId="{4606428E-D95B-46AE-BCD2-A906F671E5CF}" type="parTrans" cxnId="{D03D614B-C6C2-41C3-BBBB-44383F84E3F9}">
      <dgm:prSet/>
      <dgm:spPr/>
      <dgm:t>
        <a:bodyPr/>
        <a:lstStyle/>
        <a:p>
          <a:endParaRPr lang="en-US"/>
        </a:p>
      </dgm:t>
    </dgm:pt>
    <dgm:pt modelId="{7A90D654-52CE-433D-968D-2D9856A09915}" type="sibTrans" cxnId="{D03D614B-C6C2-41C3-BBBB-44383F84E3F9}">
      <dgm:prSet/>
      <dgm:spPr/>
      <dgm:t>
        <a:bodyPr/>
        <a:lstStyle/>
        <a:p>
          <a:endParaRPr lang="en-US"/>
        </a:p>
      </dgm:t>
    </dgm:pt>
    <dgm:pt modelId="{3A72A245-B313-4B1E-ACAE-C5B3A23BADFE}">
      <dgm:prSet/>
      <dgm:spPr/>
      <dgm:t>
        <a:bodyPr/>
        <a:lstStyle/>
        <a:p>
          <a:pPr>
            <a:defRPr b="1"/>
          </a:pPr>
          <a:r>
            <a:rPr lang="de-DE"/>
            <a:t>Mergen, Zusammenführen</a:t>
          </a:r>
          <a:endParaRPr lang="en-US"/>
        </a:p>
      </dgm:t>
    </dgm:pt>
    <dgm:pt modelId="{E125BAC5-B9FD-4EF1-A9C2-3F4FCA33E7D7}" type="parTrans" cxnId="{57BB4C21-3F85-4FC8-95D3-015B80C1F61C}">
      <dgm:prSet/>
      <dgm:spPr/>
      <dgm:t>
        <a:bodyPr/>
        <a:lstStyle/>
        <a:p>
          <a:endParaRPr lang="en-US"/>
        </a:p>
      </dgm:t>
    </dgm:pt>
    <dgm:pt modelId="{C1CAEE8A-5627-4FCB-9007-949D16BBDFFB}" type="sibTrans" cxnId="{57BB4C21-3F85-4FC8-95D3-015B80C1F61C}">
      <dgm:prSet/>
      <dgm:spPr/>
      <dgm:t>
        <a:bodyPr/>
        <a:lstStyle/>
        <a:p>
          <a:endParaRPr lang="en-US"/>
        </a:p>
      </dgm:t>
    </dgm:pt>
    <dgm:pt modelId="{615CA032-8C1E-41C3-9850-5398A1A7BFBE}">
      <dgm:prSet/>
      <dgm:spPr/>
      <dgm:t>
        <a:bodyPr/>
        <a:lstStyle/>
        <a:p>
          <a:pPr>
            <a:defRPr b="1"/>
          </a:pPr>
          <a:r>
            <a:rPr lang="de-DE"/>
            <a:t>Archivieren</a:t>
          </a:r>
          <a:endParaRPr lang="en-US"/>
        </a:p>
      </dgm:t>
    </dgm:pt>
    <dgm:pt modelId="{ABCB2FBA-B804-4492-8FB5-69D9B725132C}" type="parTrans" cxnId="{37A743CB-442E-44C3-88CC-79D4AD3F8B66}">
      <dgm:prSet/>
      <dgm:spPr/>
      <dgm:t>
        <a:bodyPr/>
        <a:lstStyle/>
        <a:p>
          <a:endParaRPr lang="en-US"/>
        </a:p>
      </dgm:t>
    </dgm:pt>
    <dgm:pt modelId="{7870EDD5-B0D3-40B5-AC1C-DFA36140D6CF}" type="sibTrans" cxnId="{37A743CB-442E-44C3-88CC-79D4AD3F8B66}">
      <dgm:prSet/>
      <dgm:spPr/>
      <dgm:t>
        <a:bodyPr/>
        <a:lstStyle/>
        <a:p>
          <a:endParaRPr lang="en-US"/>
        </a:p>
      </dgm:t>
    </dgm:pt>
    <dgm:pt modelId="{40856386-A403-49E2-B2F8-38FE2446D421}" type="pres">
      <dgm:prSet presAssocID="{0B4B5F58-88F7-411F-A2B0-BB7AE82A3DA8}" presName="root" presStyleCnt="0">
        <dgm:presLayoutVars>
          <dgm:dir/>
          <dgm:resizeHandles val="exact"/>
        </dgm:presLayoutVars>
      </dgm:prSet>
      <dgm:spPr/>
    </dgm:pt>
    <dgm:pt modelId="{FAB46D09-D10B-484A-9C9D-42812E627005}" type="pres">
      <dgm:prSet presAssocID="{9DD079BE-653A-461F-93EF-B3AF145DB49A}" presName="compNode" presStyleCnt="0"/>
      <dgm:spPr/>
    </dgm:pt>
    <dgm:pt modelId="{AD0C6446-10C5-4BBF-B6B1-E16331D7031C}" type="pres">
      <dgm:prSet presAssocID="{9DD079BE-653A-461F-93EF-B3AF145DB49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B4BB2F30-4502-4FE5-9C32-2C05B7958CEE}" type="pres">
      <dgm:prSet presAssocID="{9DD079BE-653A-461F-93EF-B3AF145DB49A}" presName="iconSpace" presStyleCnt="0"/>
      <dgm:spPr/>
    </dgm:pt>
    <dgm:pt modelId="{8A32E074-7D89-4A7E-8529-141BCCA42C26}" type="pres">
      <dgm:prSet presAssocID="{9DD079BE-653A-461F-93EF-B3AF145DB49A}" presName="parTx" presStyleLbl="revTx" presStyleIdx="0" presStyleCnt="10">
        <dgm:presLayoutVars>
          <dgm:chMax val="0"/>
          <dgm:chPref val="0"/>
        </dgm:presLayoutVars>
      </dgm:prSet>
      <dgm:spPr/>
    </dgm:pt>
    <dgm:pt modelId="{7F5523FB-AE3A-4D65-8835-3A434B517308}" type="pres">
      <dgm:prSet presAssocID="{9DD079BE-653A-461F-93EF-B3AF145DB49A}" presName="txSpace" presStyleCnt="0"/>
      <dgm:spPr/>
    </dgm:pt>
    <dgm:pt modelId="{7F92372B-8199-42ED-9718-9CC460ED4AED}" type="pres">
      <dgm:prSet presAssocID="{9DD079BE-653A-461F-93EF-B3AF145DB49A}" presName="desTx" presStyleLbl="revTx" presStyleIdx="1" presStyleCnt="10">
        <dgm:presLayoutVars/>
      </dgm:prSet>
      <dgm:spPr/>
    </dgm:pt>
    <dgm:pt modelId="{8F7210C4-D459-430D-A604-A059BB8C4F9D}" type="pres">
      <dgm:prSet presAssocID="{86FBBFE6-AEF3-4000-BA2C-BCCF1257EF5D}" presName="sibTrans" presStyleCnt="0"/>
      <dgm:spPr/>
    </dgm:pt>
    <dgm:pt modelId="{9861B96C-0359-4AFD-A65C-2C8E7B44F5D6}" type="pres">
      <dgm:prSet presAssocID="{FEFE38C6-9BB5-48BD-870F-7FEE67866DB8}" presName="compNode" presStyleCnt="0"/>
      <dgm:spPr/>
    </dgm:pt>
    <dgm:pt modelId="{A7514FE9-2F49-4375-985E-88DB2A4EC59D}" type="pres">
      <dgm:prSet presAssocID="{FEFE38C6-9BB5-48BD-870F-7FEE67866D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F45469E9-A694-4115-8479-D4757C32CB4A}" type="pres">
      <dgm:prSet presAssocID="{FEFE38C6-9BB5-48BD-870F-7FEE67866DB8}" presName="iconSpace" presStyleCnt="0"/>
      <dgm:spPr/>
    </dgm:pt>
    <dgm:pt modelId="{B7290170-AAE7-4A45-9E70-6F6ED2E9F160}" type="pres">
      <dgm:prSet presAssocID="{FEFE38C6-9BB5-48BD-870F-7FEE67866DB8}" presName="parTx" presStyleLbl="revTx" presStyleIdx="2" presStyleCnt="10">
        <dgm:presLayoutVars>
          <dgm:chMax val="0"/>
          <dgm:chPref val="0"/>
        </dgm:presLayoutVars>
      </dgm:prSet>
      <dgm:spPr/>
    </dgm:pt>
    <dgm:pt modelId="{A3DECBDB-BC9F-4FA7-A37A-D770D507ED1A}" type="pres">
      <dgm:prSet presAssocID="{FEFE38C6-9BB5-48BD-870F-7FEE67866DB8}" presName="txSpace" presStyleCnt="0"/>
      <dgm:spPr/>
    </dgm:pt>
    <dgm:pt modelId="{6878F7C1-B098-4EBE-BEF8-0A19ABE85014}" type="pres">
      <dgm:prSet presAssocID="{FEFE38C6-9BB5-48BD-870F-7FEE67866DB8}" presName="desTx" presStyleLbl="revTx" presStyleIdx="3" presStyleCnt="10">
        <dgm:presLayoutVars/>
      </dgm:prSet>
      <dgm:spPr/>
    </dgm:pt>
    <dgm:pt modelId="{2A88D945-D987-4965-B4AA-B2E5B666A28F}" type="pres">
      <dgm:prSet presAssocID="{EB1811A6-81D6-4B74-BEF5-DA08B6DA791E}" presName="sibTrans" presStyleCnt="0"/>
      <dgm:spPr/>
    </dgm:pt>
    <dgm:pt modelId="{C6AC6D63-D2B2-41BD-AF38-C0DBB8A861C1}" type="pres">
      <dgm:prSet presAssocID="{0FD297BB-E82C-45F4-AF4C-D13F5DACCED8}" presName="compNode" presStyleCnt="0"/>
      <dgm:spPr/>
    </dgm:pt>
    <dgm:pt modelId="{F93C9567-DE0E-41D8-8F13-A7AB698C4C0D}" type="pres">
      <dgm:prSet presAssocID="{0FD297BB-E82C-45F4-AF4C-D13F5DACCE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7C4F57C2-B3B1-4F21-BA7A-817EF176E51F}" type="pres">
      <dgm:prSet presAssocID="{0FD297BB-E82C-45F4-AF4C-D13F5DACCED8}" presName="iconSpace" presStyleCnt="0"/>
      <dgm:spPr/>
    </dgm:pt>
    <dgm:pt modelId="{D8080078-E642-42F5-91AE-2D1BAEA0D569}" type="pres">
      <dgm:prSet presAssocID="{0FD297BB-E82C-45F4-AF4C-D13F5DACCED8}" presName="parTx" presStyleLbl="revTx" presStyleIdx="4" presStyleCnt="10">
        <dgm:presLayoutVars>
          <dgm:chMax val="0"/>
          <dgm:chPref val="0"/>
        </dgm:presLayoutVars>
      </dgm:prSet>
      <dgm:spPr/>
    </dgm:pt>
    <dgm:pt modelId="{D19860FD-77F4-479F-B691-9683ED6B5AFC}" type="pres">
      <dgm:prSet presAssocID="{0FD297BB-E82C-45F4-AF4C-D13F5DACCED8}" presName="txSpace" presStyleCnt="0"/>
      <dgm:spPr/>
    </dgm:pt>
    <dgm:pt modelId="{106BFCAA-D2A9-45FA-AB85-2106314CFB78}" type="pres">
      <dgm:prSet presAssocID="{0FD297BB-E82C-45F4-AF4C-D13F5DACCED8}" presName="desTx" presStyleLbl="revTx" presStyleIdx="5" presStyleCnt="10">
        <dgm:presLayoutVars/>
      </dgm:prSet>
      <dgm:spPr/>
    </dgm:pt>
    <dgm:pt modelId="{0C057A3F-9AFC-4D5F-B8E2-848FBF3972A4}" type="pres">
      <dgm:prSet presAssocID="{7922DF4E-8E9F-41A5-B5DC-5ECC0CBD94E7}" presName="sibTrans" presStyleCnt="0"/>
      <dgm:spPr/>
    </dgm:pt>
    <dgm:pt modelId="{CF5E4320-CC43-475E-BE7F-4C2D595ABB9F}" type="pres">
      <dgm:prSet presAssocID="{3A72A245-B313-4B1E-ACAE-C5B3A23BADFE}" presName="compNode" presStyleCnt="0"/>
      <dgm:spPr/>
    </dgm:pt>
    <dgm:pt modelId="{F0BC6A09-3150-4A1C-8DE9-60B4ABCAA70A}" type="pres">
      <dgm:prSet presAssocID="{3A72A245-B313-4B1E-ACAE-C5B3A23BADF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E9C23989-248E-40C2-A451-0728ED944070}" type="pres">
      <dgm:prSet presAssocID="{3A72A245-B313-4B1E-ACAE-C5B3A23BADFE}" presName="iconSpace" presStyleCnt="0"/>
      <dgm:spPr/>
    </dgm:pt>
    <dgm:pt modelId="{95522BF8-E606-44DA-B899-786EEC8A8B63}" type="pres">
      <dgm:prSet presAssocID="{3A72A245-B313-4B1E-ACAE-C5B3A23BADFE}" presName="parTx" presStyleLbl="revTx" presStyleIdx="6" presStyleCnt="10">
        <dgm:presLayoutVars>
          <dgm:chMax val="0"/>
          <dgm:chPref val="0"/>
        </dgm:presLayoutVars>
      </dgm:prSet>
      <dgm:spPr/>
    </dgm:pt>
    <dgm:pt modelId="{1418C010-3A8F-423C-8136-F1682C0B6FAC}" type="pres">
      <dgm:prSet presAssocID="{3A72A245-B313-4B1E-ACAE-C5B3A23BADFE}" presName="txSpace" presStyleCnt="0"/>
      <dgm:spPr/>
    </dgm:pt>
    <dgm:pt modelId="{DEFDDF3F-AF20-4D3F-B39E-9BB5E309D69B}" type="pres">
      <dgm:prSet presAssocID="{3A72A245-B313-4B1E-ACAE-C5B3A23BADFE}" presName="desTx" presStyleLbl="revTx" presStyleIdx="7" presStyleCnt="10">
        <dgm:presLayoutVars/>
      </dgm:prSet>
      <dgm:spPr/>
    </dgm:pt>
    <dgm:pt modelId="{60E68840-C2A6-4341-B344-5D1CF34B1201}" type="pres">
      <dgm:prSet presAssocID="{C1CAEE8A-5627-4FCB-9007-949D16BBDFFB}" presName="sibTrans" presStyleCnt="0"/>
      <dgm:spPr/>
    </dgm:pt>
    <dgm:pt modelId="{68F1CC18-42E9-41A1-AEF5-FC9EBB173618}" type="pres">
      <dgm:prSet presAssocID="{615CA032-8C1E-41C3-9850-5398A1A7BFBE}" presName="compNode" presStyleCnt="0"/>
      <dgm:spPr/>
    </dgm:pt>
    <dgm:pt modelId="{9ECFFABC-F55B-4180-9918-6CA22A0D3D8C}" type="pres">
      <dgm:prSet presAssocID="{615CA032-8C1E-41C3-9850-5398A1A7BF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F58EC5B-0524-4AD0-AB7D-BE363FF7B18A}" type="pres">
      <dgm:prSet presAssocID="{615CA032-8C1E-41C3-9850-5398A1A7BFBE}" presName="iconSpace" presStyleCnt="0"/>
      <dgm:spPr/>
    </dgm:pt>
    <dgm:pt modelId="{941CCADE-F7B0-4987-990B-8BA0486EC40F}" type="pres">
      <dgm:prSet presAssocID="{615CA032-8C1E-41C3-9850-5398A1A7BFBE}" presName="parTx" presStyleLbl="revTx" presStyleIdx="8" presStyleCnt="10">
        <dgm:presLayoutVars>
          <dgm:chMax val="0"/>
          <dgm:chPref val="0"/>
        </dgm:presLayoutVars>
      </dgm:prSet>
      <dgm:spPr/>
    </dgm:pt>
    <dgm:pt modelId="{15B85840-29A4-4635-9DF0-6A659ED67461}" type="pres">
      <dgm:prSet presAssocID="{615CA032-8C1E-41C3-9850-5398A1A7BFBE}" presName="txSpace" presStyleCnt="0"/>
      <dgm:spPr/>
    </dgm:pt>
    <dgm:pt modelId="{D61D785D-EE1F-4D2B-B52C-C65291EE1969}" type="pres">
      <dgm:prSet presAssocID="{615CA032-8C1E-41C3-9850-5398A1A7BFBE}" presName="desTx" presStyleLbl="revTx" presStyleIdx="9" presStyleCnt="10">
        <dgm:presLayoutVars/>
      </dgm:prSet>
      <dgm:spPr/>
    </dgm:pt>
  </dgm:ptLst>
  <dgm:cxnLst>
    <dgm:cxn modelId="{64E58711-132B-4700-8774-157087843495}" type="presOf" srcId="{347A46A4-74F4-4A10-AA6A-F3C6A4E6ACED}" destId="{7F92372B-8199-42ED-9718-9CC460ED4AED}" srcOrd="0" destOrd="1" presId="urn:microsoft.com/office/officeart/2018/2/layout/IconLabelDescriptionList"/>
    <dgm:cxn modelId="{1FE93F1A-40C6-4048-B4BA-71007C5D959D}" type="presOf" srcId="{FEFE38C6-9BB5-48BD-870F-7FEE67866DB8}" destId="{B7290170-AAE7-4A45-9E70-6F6ED2E9F160}" srcOrd="0" destOrd="0" presId="urn:microsoft.com/office/officeart/2018/2/layout/IconLabelDescriptionList"/>
    <dgm:cxn modelId="{57BB4C21-3F85-4FC8-95D3-015B80C1F61C}" srcId="{0B4B5F58-88F7-411F-A2B0-BB7AE82A3DA8}" destId="{3A72A245-B313-4B1E-ACAE-C5B3A23BADFE}" srcOrd="3" destOrd="0" parTransId="{E125BAC5-B9FD-4EF1-A9C2-3F4FCA33E7D7}" sibTransId="{C1CAEE8A-5627-4FCB-9007-949D16BBDFFB}"/>
    <dgm:cxn modelId="{AF757D21-D2F6-41A2-8433-61E6AC9FFDBB}" type="presOf" srcId="{E2B7E075-DC2B-4FE6-86B2-D5EA6B6F5C62}" destId="{7F92372B-8199-42ED-9718-9CC460ED4AED}" srcOrd="0" destOrd="3" presId="urn:microsoft.com/office/officeart/2018/2/layout/IconLabelDescriptionList"/>
    <dgm:cxn modelId="{50AD5824-0565-45A9-98E8-61559BB6FCB6}" srcId="{CC9C65B2-978F-43D3-B2F4-3FE00A4446F6}" destId="{19CA6D45-193A-41BF-942F-A74A278DF243}" srcOrd="1" destOrd="0" parTransId="{E4322DFA-8C36-4566-8BAC-7B0A85F3474B}" sibTransId="{C8CB1573-9592-4FA3-A509-DFA11FEE9F29}"/>
    <dgm:cxn modelId="{4A80AB25-22D0-43DB-8A34-0530DC1681D7}" type="presOf" srcId="{0FD297BB-E82C-45F4-AF4C-D13F5DACCED8}" destId="{D8080078-E642-42F5-91AE-2D1BAEA0D569}" srcOrd="0" destOrd="0" presId="urn:microsoft.com/office/officeart/2018/2/layout/IconLabelDescriptionList"/>
    <dgm:cxn modelId="{5465253B-91DA-4653-8576-666023EC7FB7}" srcId="{0B4B5F58-88F7-411F-A2B0-BB7AE82A3DA8}" destId="{9DD079BE-653A-461F-93EF-B3AF145DB49A}" srcOrd="0" destOrd="0" parTransId="{05BED722-175C-4242-8752-813C5A8372B4}" sibTransId="{86FBBFE6-AEF3-4000-BA2C-BCCF1257EF5D}"/>
    <dgm:cxn modelId="{EB31445E-D9D4-4F6B-A0FE-94496DA1FE0E}" type="presOf" srcId="{7CD57949-386F-4706-888A-9B315BBFD949}" destId="{106BFCAA-D2A9-45FA-AB85-2106314CFB78}" srcOrd="0" destOrd="1" presId="urn:microsoft.com/office/officeart/2018/2/layout/IconLabelDescriptionList"/>
    <dgm:cxn modelId="{FF791C48-7658-4E59-A388-3A7F16399DC8}" type="presOf" srcId="{19CA6D45-193A-41BF-942F-A74A278DF243}" destId="{7F92372B-8199-42ED-9718-9CC460ED4AED}" srcOrd="0" destOrd="2" presId="urn:microsoft.com/office/officeart/2018/2/layout/IconLabelDescriptionList"/>
    <dgm:cxn modelId="{5954FC6A-FF42-4C21-BC0D-F58B3864272C}" type="presOf" srcId="{68E116E2-8EFB-4622-9C1B-5FC076F53077}" destId="{106BFCAA-D2A9-45FA-AB85-2106314CFB78}" srcOrd="0" destOrd="0" presId="urn:microsoft.com/office/officeart/2018/2/layout/IconLabelDescriptionList"/>
    <dgm:cxn modelId="{D03D614B-C6C2-41C3-BBBB-44383F84E3F9}" srcId="{0FD297BB-E82C-45F4-AF4C-D13F5DACCED8}" destId="{A5B8111D-26F7-43F6-A321-59420E80B47B}" srcOrd="2" destOrd="0" parTransId="{4606428E-D95B-46AE-BCD2-A906F671E5CF}" sibTransId="{7A90D654-52CE-433D-968D-2D9856A09915}"/>
    <dgm:cxn modelId="{4FF9247B-FC76-409C-B300-C416E2DEB1EE}" type="presOf" srcId="{9DD079BE-653A-461F-93EF-B3AF145DB49A}" destId="{8A32E074-7D89-4A7E-8529-141BCCA42C26}" srcOrd="0" destOrd="0" presId="urn:microsoft.com/office/officeart/2018/2/layout/IconLabelDescriptionList"/>
    <dgm:cxn modelId="{42B3CA87-1EC2-4EAD-AD13-0DB299C7AA10}" type="presOf" srcId="{3A72A245-B313-4B1E-ACAE-C5B3A23BADFE}" destId="{95522BF8-E606-44DA-B899-786EEC8A8B63}" srcOrd="0" destOrd="0" presId="urn:microsoft.com/office/officeart/2018/2/layout/IconLabelDescriptionList"/>
    <dgm:cxn modelId="{2E6F3294-0FFC-4AD1-8B4B-ECE3906A677F}" type="presOf" srcId="{6F32DAFC-4D8E-45D8-8895-4E1E6B6E7A61}" destId="{6878F7C1-B098-4EBE-BEF8-0A19ABE85014}" srcOrd="0" destOrd="0" presId="urn:microsoft.com/office/officeart/2018/2/layout/IconLabelDescriptionList"/>
    <dgm:cxn modelId="{4A284F96-66B6-4002-8210-0CC66CE528DF}" type="presOf" srcId="{CC9C65B2-978F-43D3-B2F4-3FE00A4446F6}" destId="{7F92372B-8199-42ED-9718-9CC460ED4AED}" srcOrd="0" destOrd="0" presId="urn:microsoft.com/office/officeart/2018/2/layout/IconLabelDescriptionList"/>
    <dgm:cxn modelId="{A083F4A4-7C49-4B93-8979-14AF77FED701}" srcId="{9DD079BE-653A-461F-93EF-B3AF145DB49A}" destId="{CC9C65B2-978F-43D3-B2F4-3FE00A4446F6}" srcOrd="0" destOrd="0" parTransId="{8100A121-8390-41AB-8B36-66B6957975D5}" sibTransId="{E457E826-D6C3-4D05-BDF7-0A447E9E8722}"/>
    <dgm:cxn modelId="{A46111A6-9D2A-4865-822A-2EA9193D73E0}" srcId="{0B4B5F58-88F7-411F-A2B0-BB7AE82A3DA8}" destId="{0FD297BB-E82C-45F4-AF4C-D13F5DACCED8}" srcOrd="2" destOrd="0" parTransId="{D4223530-184E-4258-B8AB-29631C9D9BEF}" sibTransId="{7922DF4E-8E9F-41A5-B5DC-5ECC0CBD94E7}"/>
    <dgm:cxn modelId="{DF94D8AB-EC46-4FD0-9917-FDBF43524572}" srcId="{0FD297BB-E82C-45F4-AF4C-D13F5DACCED8}" destId="{68E116E2-8EFB-4622-9C1B-5FC076F53077}" srcOrd="0" destOrd="0" parTransId="{6BAD8820-E37A-4AEF-8615-81283FD07FFA}" sibTransId="{853EAEAB-70AA-4154-AC41-7F4E72F7C2B9}"/>
    <dgm:cxn modelId="{E8F9E1B4-D1F9-4AE9-8C87-7D4E522E0660}" srcId="{0FD297BB-E82C-45F4-AF4C-D13F5DACCED8}" destId="{7CD57949-386F-4706-888A-9B315BBFD949}" srcOrd="1" destOrd="0" parTransId="{994E4E45-DE03-4510-A689-188EE12073DB}" sibTransId="{82C5C4D0-DC77-4BDF-92F9-6BD71C958FB7}"/>
    <dgm:cxn modelId="{6037F5BB-D257-4A62-B8CD-7D2C4271E0C3}" srcId="{FEFE38C6-9BB5-48BD-870F-7FEE67866DB8}" destId="{6F32DAFC-4D8E-45D8-8895-4E1E6B6E7A61}" srcOrd="0" destOrd="0" parTransId="{4F30C9B5-2000-4F32-9742-177366169600}" sibTransId="{EA2CA2CF-B1C7-46F1-AAD4-18EBD668D411}"/>
    <dgm:cxn modelId="{B16B6BBC-55C1-4CD1-A09B-80B040402F0B}" srcId="{CC9C65B2-978F-43D3-B2F4-3FE00A4446F6}" destId="{347A46A4-74F4-4A10-AA6A-F3C6A4E6ACED}" srcOrd="0" destOrd="0" parTransId="{60798A90-6F13-4573-B836-F55DE757B854}" sibTransId="{9A8AA80C-3E3E-426E-89B0-49994C2EA3AA}"/>
    <dgm:cxn modelId="{944F7ABF-E1C7-461F-9CB6-15877809673C}" type="presOf" srcId="{0B4B5F58-88F7-411F-A2B0-BB7AE82A3DA8}" destId="{40856386-A403-49E2-B2F8-38FE2446D421}" srcOrd="0" destOrd="0" presId="urn:microsoft.com/office/officeart/2018/2/layout/IconLabelDescriptionList"/>
    <dgm:cxn modelId="{D043A0C9-E3D4-418C-AD64-187AB3CB9B4A}" srcId="{CC9C65B2-978F-43D3-B2F4-3FE00A4446F6}" destId="{E2B7E075-DC2B-4FE6-86B2-D5EA6B6F5C62}" srcOrd="2" destOrd="0" parTransId="{B4B6A037-E1A3-4559-88B6-2E15F1DD95AC}" sibTransId="{C6D142F8-27E2-4B18-A977-950A0D89161E}"/>
    <dgm:cxn modelId="{56CFE0C9-BEB0-4C82-9CE3-9924A2D05E4D}" type="presOf" srcId="{A5B8111D-26F7-43F6-A321-59420E80B47B}" destId="{106BFCAA-D2A9-45FA-AB85-2106314CFB78}" srcOrd="0" destOrd="2" presId="urn:microsoft.com/office/officeart/2018/2/layout/IconLabelDescriptionList"/>
    <dgm:cxn modelId="{37A743CB-442E-44C3-88CC-79D4AD3F8B66}" srcId="{0B4B5F58-88F7-411F-A2B0-BB7AE82A3DA8}" destId="{615CA032-8C1E-41C3-9850-5398A1A7BFBE}" srcOrd="4" destOrd="0" parTransId="{ABCB2FBA-B804-4492-8FB5-69D9B725132C}" sibTransId="{7870EDD5-B0D3-40B5-AC1C-DFA36140D6CF}"/>
    <dgm:cxn modelId="{1BDACCEE-443C-4D94-ABF3-EE6B8E0482A6}" type="presOf" srcId="{615CA032-8C1E-41C3-9850-5398A1A7BFBE}" destId="{941CCADE-F7B0-4987-990B-8BA0486EC40F}" srcOrd="0" destOrd="0" presId="urn:microsoft.com/office/officeart/2018/2/layout/IconLabelDescriptionList"/>
    <dgm:cxn modelId="{46FD82F6-E332-4889-B25B-39760FEE33F3}" srcId="{0B4B5F58-88F7-411F-A2B0-BB7AE82A3DA8}" destId="{FEFE38C6-9BB5-48BD-870F-7FEE67866DB8}" srcOrd="1" destOrd="0" parTransId="{6DE03898-145D-4E19-9036-165B5FC09712}" sibTransId="{EB1811A6-81D6-4B74-BEF5-DA08B6DA791E}"/>
    <dgm:cxn modelId="{7F50C95F-AA56-40E1-9268-5F6147D252DA}" type="presParOf" srcId="{40856386-A403-49E2-B2F8-38FE2446D421}" destId="{FAB46D09-D10B-484A-9C9D-42812E627005}" srcOrd="0" destOrd="0" presId="urn:microsoft.com/office/officeart/2018/2/layout/IconLabelDescriptionList"/>
    <dgm:cxn modelId="{48859D64-33E3-46BF-89D6-361ED1410E86}" type="presParOf" srcId="{FAB46D09-D10B-484A-9C9D-42812E627005}" destId="{AD0C6446-10C5-4BBF-B6B1-E16331D7031C}" srcOrd="0" destOrd="0" presId="urn:microsoft.com/office/officeart/2018/2/layout/IconLabelDescriptionList"/>
    <dgm:cxn modelId="{D6DB12DF-8F7A-49B8-AA5B-A823868FDD16}" type="presParOf" srcId="{FAB46D09-D10B-484A-9C9D-42812E627005}" destId="{B4BB2F30-4502-4FE5-9C32-2C05B7958CEE}" srcOrd="1" destOrd="0" presId="urn:microsoft.com/office/officeart/2018/2/layout/IconLabelDescriptionList"/>
    <dgm:cxn modelId="{C01A2CEE-DB00-48ED-939F-E45121272024}" type="presParOf" srcId="{FAB46D09-D10B-484A-9C9D-42812E627005}" destId="{8A32E074-7D89-4A7E-8529-141BCCA42C26}" srcOrd="2" destOrd="0" presId="urn:microsoft.com/office/officeart/2018/2/layout/IconLabelDescriptionList"/>
    <dgm:cxn modelId="{7DFB2F4F-CA09-46DA-AE08-067ED28BFA09}" type="presParOf" srcId="{FAB46D09-D10B-484A-9C9D-42812E627005}" destId="{7F5523FB-AE3A-4D65-8835-3A434B517308}" srcOrd="3" destOrd="0" presId="urn:microsoft.com/office/officeart/2018/2/layout/IconLabelDescriptionList"/>
    <dgm:cxn modelId="{B755E24B-50A7-417C-AB4E-B8C5F6366B27}" type="presParOf" srcId="{FAB46D09-D10B-484A-9C9D-42812E627005}" destId="{7F92372B-8199-42ED-9718-9CC460ED4AED}" srcOrd="4" destOrd="0" presId="urn:microsoft.com/office/officeart/2018/2/layout/IconLabelDescriptionList"/>
    <dgm:cxn modelId="{A3DA03C4-0B64-4D7B-A028-8EE539673839}" type="presParOf" srcId="{40856386-A403-49E2-B2F8-38FE2446D421}" destId="{8F7210C4-D459-430D-A604-A059BB8C4F9D}" srcOrd="1" destOrd="0" presId="urn:microsoft.com/office/officeart/2018/2/layout/IconLabelDescriptionList"/>
    <dgm:cxn modelId="{D2359582-2593-423A-ACEE-E503C9197424}" type="presParOf" srcId="{40856386-A403-49E2-B2F8-38FE2446D421}" destId="{9861B96C-0359-4AFD-A65C-2C8E7B44F5D6}" srcOrd="2" destOrd="0" presId="urn:microsoft.com/office/officeart/2018/2/layout/IconLabelDescriptionList"/>
    <dgm:cxn modelId="{5D525EEC-9CCC-4ECC-96AF-B2EACED865CC}" type="presParOf" srcId="{9861B96C-0359-4AFD-A65C-2C8E7B44F5D6}" destId="{A7514FE9-2F49-4375-985E-88DB2A4EC59D}" srcOrd="0" destOrd="0" presId="urn:microsoft.com/office/officeart/2018/2/layout/IconLabelDescriptionList"/>
    <dgm:cxn modelId="{61F96CA6-5EA3-4C83-9AB3-DFA75BFE4452}" type="presParOf" srcId="{9861B96C-0359-4AFD-A65C-2C8E7B44F5D6}" destId="{F45469E9-A694-4115-8479-D4757C32CB4A}" srcOrd="1" destOrd="0" presId="urn:microsoft.com/office/officeart/2018/2/layout/IconLabelDescriptionList"/>
    <dgm:cxn modelId="{D3ECDE95-F9B0-4E2F-8699-C326A89F0DD2}" type="presParOf" srcId="{9861B96C-0359-4AFD-A65C-2C8E7B44F5D6}" destId="{B7290170-AAE7-4A45-9E70-6F6ED2E9F160}" srcOrd="2" destOrd="0" presId="urn:microsoft.com/office/officeart/2018/2/layout/IconLabelDescriptionList"/>
    <dgm:cxn modelId="{D206EAD6-0E8B-4A5F-8A09-F7A82DC090D1}" type="presParOf" srcId="{9861B96C-0359-4AFD-A65C-2C8E7B44F5D6}" destId="{A3DECBDB-BC9F-4FA7-A37A-D770D507ED1A}" srcOrd="3" destOrd="0" presId="urn:microsoft.com/office/officeart/2018/2/layout/IconLabelDescriptionList"/>
    <dgm:cxn modelId="{1250DA0F-EA08-4B5C-AAD9-89BBE3FC11F2}" type="presParOf" srcId="{9861B96C-0359-4AFD-A65C-2C8E7B44F5D6}" destId="{6878F7C1-B098-4EBE-BEF8-0A19ABE85014}" srcOrd="4" destOrd="0" presId="urn:microsoft.com/office/officeart/2018/2/layout/IconLabelDescriptionList"/>
    <dgm:cxn modelId="{B41493CE-1C1E-4A0E-A915-EDB06D61A014}" type="presParOf" srcId="{40856386-A403-49E2-B2F8-38FE2446D421}" destId="{2A88D945-D987-4965-B4AA-B2E5B666A28F}" srcOrd="3" destOrd="0" presId="urn:microsoft.com/office/officeart/2018/2/layout/IconLabelDescriptionList"/>
    <dgm:cxn modelId="{DD948C32-687F-4AC5-9F03-31BC6C0D9CB6}" type="presParOf" srcId="{40856386-A403-49E2-B2F8-38FE2446D421}" destId="{C6AC6D63-D2B2-41BD-AF38-C0DBB8A861C1}" srcOrd="4" destOrd="0" presId="urn:microsoft.com/office/officeart/2018/2/layout/IconLabelDescriptionList"/>
    <dgm:cxn modelId="{E2E7DC38-6D71-4CFC-94FD-4D1221B62A9B}" type="presParOf" srcId="{C6AC6D63-D2B2-41BD-AF38-C0DBB8A861C1}" destId="{F93C9567-DE0E-41D8-8F13-A7AB698C4C0D}" srcOrd="0" destOrd="0" presId="urn:microsoft.com/office/officeart/2018/2/layout/IconLabelDescriptionList"/>
    <dgm:cxn modelId="{62A54948-4C0F-47C6-96E0-90D477B72253}" type="presParOf" srcId="{C6AC6D63-D2B2-41BD-AF38-C0DBB8A861C1}" destId="{7C4F57C2-B3B1-4F21-BA7A-817EF176E51F}" srcOrd="1" destOrd="0" presId="urn:microsoft.com/office/officeart/2018/2/layout/IconLabelDescriptionList"/>
    <dgm:cxn modelId="{2E3EFB82-39A8-4631-B5E5-53F989DFF21A}" type="presParOf" srcId="{C6AC6D63-D2B2-41BD-AF38-C0DBB8A861C1}" destId="{D8080078-E642-42F5-91AE-2D1BAEA0D569}" srcOrd="2" destOrd="0" presId="urn:microsoft.com/office/officeart/2018/2/layout/IconLabelDescriptionList"/>
    <dgm:cxn modelId="{7B2DFFDE-7663-4A45-A1FD-12596ADCE69D}" type="presParOf" srcId="{C6AC6D63-D2B2-41BD-AF38-C0DBB8A861C1}" destId="{D19860FD-77F4-479F-B691-9683ED6B5AFC}" srcOrd="3" destOrd="0" presId="urn:microsoft.com/office/officeart/2018/2/layout/IconLabelDescriptionList"/>
    <dgm:cxn modelId="{9B6D8934-08E9-4C0F-AAB8-6232F3790BAF}" type="presParOf" srcId="{C6AC6D63-D2B2-41BD-AF38-C0DBB8A861C1}" destId="{106BFCAA-D2A9-45FA-AB85-2106314CFB78}" srcOrd="4" destOrd="0" presId="urn:microsoft.com/office/officeart/2018/2/layout/IconLabelDescriptionList"/>
    <dgm:cxn modelId="{00E72F10-2449-48AB-B9E3-956A1C419F1A}" type="presParOf" srcId="{40856386-A403-49E2-B2F8-38FE2446D421}" destId="{0C057A3F-9AFC-4D5F-B8E2-848FBF3972A4}" srcOrd="5" destOrd="0" presId="urn:microsoft.com/office/officeart/2018/2/layout/IconLabelDescriptionList"/>
    <dgm:cxn modelId="{71B02C3F-A4A7-405A-B9D2-2A5315851ACC}" type="presParOf" srcId="{40856386-A403-49E2-B2F8-38FE2446D421}" destId="{CF5E4320-CC43-475E-BE7F-4C2D595ABB9F}" srcOrd="6" destOrd="0" presId="urn:microsoft.com/office/officeart/2018/2/layout/IconLabelDescriptionList"/>
    <dgm:cxn modelId="{63D4708A-509C-4DED-883B-29B1890AF72C}" type="presParOf" srcId="{CF5E4320-CC43-475E-BE7F-4C2D595ABB9F}" destId="{F0BC6A09-3150-4A1C-8DE9-60B4ABCAA70A}" srcOrd="0" destOrd="0" presId="urn:microsoft.com/office/officeart/2018/2/layout/IconLabelDescriptionList"/>
    <dgm:cxn modelId="{DF36EBC2-096C-4E0A-9F9E-B93237F5A176}" type="presParOf" srcId="{CF5E4320-CC43-475E-BE7F-4C2D595ABB9F}" destId="{E9C23989-248E-40C2-A451-0728ED944070}" srcOrd="1" destOrd="0" presId="urn:microsoft.com/office/officeart/2018/2/layout/IconLabelDescriptionList"/>
    <dgm:cxn modelId="{053E7BF9-6B1E-4699-8F50-E65D0E0EBF1C}" type="presParOf" srcId="{CF5E4320-CC43-475E-BE7F-4C2D595ABB9F}" destId="{95522BF8-E606-44DA-B899-786EEC8A8B63}" srcOrd="2" destOrd="0" presId="urn:microsoft.com/office/officeart/2018/2/layout/IconLabelDescriptionList"/>
    <dgm:cxn modelId="{288DBB35-E50F-4DFB-9DBB-4E6F27E9B416}" type="presParOf" srcId="{CF5E4320-CC43-475E-BE7F-4C2D595ABB9F}" destId="{1418C010-3A8F-423C-8136-F1682C0B6FAC}" srcOrd="3" destOrd="0" presId="urn:microsoft.com/office/officeart/2018/2/layout/IconLabelDescriptionList"/>
    <dgm:cxn modelId="{FF4F6B9F-49AF-4E4E-8C44-FFB135A57FD5}" type="presParOf" srcId="{CF5E4320-CC43-475E-BE7F-4C2D595ABB9F}" destId="{DEFDDF3F-AF20-4D3F-B39E-9BB5E309D69B}" srcOrd="4" destOrd="0" presId="urn:microsoft.com/office/officeart/2018/2/layout/IconLabelDescriptionList"/>
    <dgm:cxn modelId="{07C399B2-B574-4F4C-8DC5-517DFFA05B2A}" type="presParOf" srcId="{40856386-A403-49E2-B2F8-38FE2446D421}" destId="{60E68840-C2A6-4341-B344-5D1CF34B1201}" srcOrd="7" destOrd="0" presId="urn:microsoft.com/office/officeart/2018/2/layout/IconLabelDescriptionList"/>
    <dgm:cxn modelId="{941ED007-C152-46DF-83F0-C201D73776A5}" type="presParOf" srcId="{40856386-A403-49E2-B2F8-38FE2446D421}" destId="{68F1CC18-42E9-41A1-AEF5-FC9EBB173618}" srcOrd="8" destOrd="0" presId="urn:microsoft.com/office/officeart/2018/2/layout/IconLabelDescriptionList"/>
    <dgm:cxn modelId="{E6034DA0-64B9-484C-BD38-54C579BEE301}" type="presParOf" srcId="{68F1CC18-42E9-41A1-AEF5-FC9EBB173618}" destId="{9ECFFABC-F55B-4180-9918-6CA22A0D3D8C}" srcOrd="0" destOrd="0" presId="urn:microsoft.com/office/officeart/2018/2/layout/IconLabelDescriptionList"/>
    <dgm:cxn modelId="{75A4871D-DBA3-46F7-9735-9C4FE460D241}" type="presParOf" srcId="{68F1CC18-42E9-41A1-AEF5-FC9EBB173618}" destId="{BF58EC5B-0524-4AD0-AB7D-BE363FF7B18A}" srcOrd="1" destOrd="0" presId="urn:microsoft.com/office/officeart/2018/2/layout/IconLabelDescriptionList"/>
    <dgm:cxn modelId="{6A1DC7BB-E8C8-42E2-AA67-16B390CC86B1}" type="presParOf" srcId="{68F1CC18-42E9-41A1-AEF5-FC9EBB173618}" destId="{941CCADE-F7B0-4987-990B-8BA0486EC40F}" srcOrd="2" destOrd="0" presId="urn:microsoft.com/office/officeart/2018/2/layout/IconLabelDescriptionList"/>
    <dgm:cxn modelId="{944B3FB8-BF89-41E2-8FDF-65FC43AACCF4}" type="presParOf" srcId="{68F1CC18-42E9-41A1-AEF5-FC9EBB173618}" destId="{15B85840-29A4-4635-9DF0-6A659ED67461}" srcOrd="3" destOrd="0" presId="urn:microsoft.com/office/officeart/2018/2/layout/IconLabelDescriptionList"/>
    <dgm:cxn modelId="{DD9A28E1-76D9-4E5E-AA10-E80BFEB027C5}" type="presParOf" srcId="{68F1CC18-42E9-41A1-AEF5-FC9EBB173618}" destId="{D61D785D-EE1F-4D2B-B52C-C65291EE196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C6446-10C5-4BBF-B6B1-E16331D7031C}">
      <dsp:nvSpPr>
        <dsp:cNvPr id="0" name=""/>
        <dsp:cNvSpPr/>
      </dsp:nvSpPr>
      <dsp:spPr>
        <a:xfrm>
          <a:off x="5273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2E074-7D89-4A7E-8529-141BCCA42C26}">
      <dsp:nvSpPr>
        <dsp:cNvPr id="0" name=""/>
        <dsp:cNvSpPr/>
      </dsp:nvSpPr>
      <dsp:spPr>
        <a:xfrm>
          <a:off x="5273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Historie aufbauen und verwalten</a:t>
          </a:r>
          <a:endParaRPr lang="en-US" sz="1400" kern="1200"/>
        </a:p>
      </dsp:txBody>
      <dsp:txXfrm>
        <a:off x="5273" y="1882618"/>
        <a:ext cx="1915312" cy="395033"/>
      </dsp:txXfrm>
    </dsp:sp>
    <dsp:sp modelId="{7F92372B-8199-42ED-9718-9CC460ED4AED}">
      <dsp:nvSpPr>
        <dsp:cNvPr id="0" name=""/>
        <dsp:cNvSpPr/>
      </dsp:nvSpPr>
      <dsp:spPr>
        <a:xfrm>
          <a:off x="5273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Protokoll …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Was wurde geändert?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Weshalb wurde geändert?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Wer hat geändert?</a:t>
          </a:r>
          <a:endParaRPr lang="en-US" sz="1100" kern="1200"/>
        </a:p>
      </dsp:txBody>
      <dsp:txXfrm>
        <a:off x="5273" y="2316345"/>
        <a:ext cx="1915312" cy="747391"/>
      </dsp:txXfrm>
    </dsp:sp>
    <dsp:sp modelId="{A7514FE9-2F49-4375-985E-88DB2A4EC59D}">
      <dsp:nvSpPr>
        <dsp:cNvPr id="0" name=""/>
        <dsp:cNvSpPr/>
      </dsp:nvSpPr>
      <dsp:spPr>
        <a:xfrm>
          <a:off x="2255766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90170-AAE7-4A45-9E70-6F6ED2E9F160}">
      <dsp:nvSpPr>
        <dsp:cNvPr id="0" name=""/>
        <dsp:cNvSpPr/>
      </dsp:nvSpPr>
      <dsp:spPr>
        <a:xfrm>
          <a:off x="2255766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Wiederherstellen von Zuständen</a:t>
          </a:r>
          <a:endParaRPr lang="en-US" sz="1400" kern="1200"/>
        </a:p>
      </dsp:txBody>
      <dsp:txXfrm>
        <a:off x="2255766" y="1882618"/>
        <a:ext cx="1915312" cy="395033"/>
      </dsp:txXfrm>
    </dsp:sp>
    <dsp:sp modelId="{6878F7C1-B098-4EBE-BEF8-0A19ABE85014}">
      <dsp:nvSpPr>
        <dsp:cNvPr id="0" name=""/>
        <dsp:cNvSpPr/>
      </dsp:nvSpPr>
      <dsp:spPr>
        <a:xfrm>
          <a:off x="2255766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„Rückgängigmachen“ von Änderungen</a:t>
          </a:r>
          <a:endParaRPr lang="en-US" sz="1100" kern="1200"/>
        </a:p>
      </dsp:txBody>
      <dsp:txXfrm>
        <a:off x="2255766" y="2316345"/>
        <a:ext cx="1915312" cy="747391"/>
      </dsp:txXfrm>
    </dsp:sp>
    <dsp:sp modelId="{F93C9567-DE0E-41D8-8F13-A7AB698C4C0D}">
      <dsp:nvSpPr>
        <dsp:cNvPr id="0" name=""/>
        <dsp:cNvSpPr/>
      </dsp:nvSpPr>
      <dsp:spPr>
        <a:xfrm>
          <a:off x="4506258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80078-E642-42F5-91AE-2D1BAEA0D569}">
      <dsp:nvSpPr>
        <dsp:cNvPr id="0" name=""/>
        <dsp:cNvSpPr/>
      </dsp:nvSpPr>
      <dsp:spPr>
        <a:xfrm>
          <a:off x="4506258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Entwicklung im Team</a:t>
          </a:r>
          <a:endParaRPr lang="en-US" sz="1400" kern="1200"/>
        </a:p>
      </dsp:txBody>
      <dsp:txXfrm>
        <a:off x="4506258" y="1882618"/>
        <a:ext cx="1915312" cy="395033"/>
      </dsp:txXfrm>
    </dsp:sp>
    <dsp:sp modelId="{106BFCAA-D2A9-45FA-AB85-2106314CFB78}">
      <dsp:nvSpPr>
        <dsp:cNvPr id="0" name=""/>
        <dsp:cNvSpPr/>
      </dsp:nvSpPr>
      <dsp:spPr>
        <a:xfrm>
          <a:off x="4506258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Wer darf wann zugreifen?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Parallele Entwicklung/Verwendung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Workflow</a:t>
          </a:r>
          <a:endParaRPr lang="en-US" sz="1100" kern="1200"/>
        </a:p>
      </dsp:txBody>
      <dsp:txXfrm>
        <a:off x="4506258" y="2316345"/>
        <a:ext cx="1915312" cy="747391"/>
      </dsp:txXfrm>
    </dsp:sp>
    <dsp:sp modelId="{F0BC6A09-3150-4A1C-8DE9-60B4ABCAA70A}">
      <dsp:nvSpPr>
        <dsp:cNvPr id="0" name=""/>
        <dsp:cNvSpPr/>
      </dsp:nvSpPr>
      <dsp:spPr>
        <a:xfrm>
          <a:off x="6756750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22BF8-E606-44DA-B899-786EEC8A8B63}">
      <dsp:nvSpPr>
        <dsp:cNvPr id="0" name=""/>
        <dsp:cNvSpPr/>
      </dsp:nvSpPr>
      <dsp:spPr>
        <a:xfrm>
          <a:off x="6756750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Mergen, Zusammenführen</a:t>
          </a:r>
          <a:endParaRPr lang="en-US" sz="1400" kern="1200"/>
        </a:p>
      </dsp:txBody>
      <dsp:txXfrm>
        <a:off x="6756750" y="1882618"/>
        <a:ext cx="1915312" cy="395033"/>
      </dsp:txXfrm>
    </dsp:sp>
    <dsp:sp modelId="{DEFDDF3F-AF20-4D3F-B39E-9BB5E309D69B}">
      <dsp:nvSpPr>
        <dsp:cNvPr id="0" name=""/>
        <dsp:cNvSpPr/>
      </dsp:nvSpPr>
      <dsp:spPr>
        <a:xfrm>
          <a:off x="6756750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FFABC-F55B-4180-9918-6CA22A0D3D8C}">
      <dsp:nvSpPr>
        <dsp:cNvPr id="0" name=""/>
        <dsp:cNvSpPr/>
      </dsp:nvSpPr>
      <dsp:spPr>
        <a:xfrm>
          <a:off x="9007242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CCADE-F7B0-4987-990B-8BA0486EC40F}">
      <dsp:nvSpPr>
        <dsp:cNvPr id="0" name=""/>
        <dsp:cNvSpPr/>
      </dsp:nvSpPr>
      <dsp:spPr>
        <a:xfrm>
          <a:off x="9007242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Archivieren</a:t>
          </a:r>
          <a:endParaRPr lang="en-US" sz="1400" kern="1200"/>
        </a:p>
      </dsp:txBody>
      <dsp:txXfrm>
        <a:off x="9007242" y="1882618"/>
        <a:ext cx="1915312" cy="395033"/>
      </dsp:txXfrm>
    </dsp:sp>
    <dsp:sp modelId="{D61D785D-EE1F-4D2B-B52C-C65291EE1969}">
      <dsp:nvSpPr>
        <dsp:cNvPr id="0" name=""/>
        <dsp:cNvSpPr/>
      </dsp:nvSpPr>
      <dsp:spPr>
        <a:xfrm>
          <a:off x="9007242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ECC72-A0B8-4A97-8C0D-E076080CB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975634-5C5E-4E82-8223-45215BEA4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472582-60C8-4C63-8531-A0178201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C15B79-08C3-474D-8114-0A7626DF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1D1B34-0EA9-4FBC-920B-74BB19D6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16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E4B64-774C-4A3E-B122-ADC00C35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CEE345-42D2-40F7-8996-BFCE79336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4D563-F361-4BAC-A9EA-58194959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CA6719-87A1-41AF-93F1-34F100F2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DE8573-DCA7-4DDA-9D8D-B3FCBD09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65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2CCA66C-5E61-40E1-B777-40042B7FF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B78908-443D-4D5C-89CC-77F123528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A5F80-A842-4DF8-AF0F-8981FA2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55FE8-3585-46E8-9840-01B164BC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0812D6-53FF-42F3-9900-72EE3871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77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D0F48-78C0-46A8-AD14-B9B8EC44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F53436-725E-4D83-945C-37FD3D07F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412F9-508B-4778-8317-A936D3B5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7D1D64-74B2-445C-B77D-185C5945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7AE760-030C-4D81-BD24-CC685683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45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532FA-A8CA-4742-A2B3-ACBFB43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E052B8-EA6F-4E89-A68A-0A9440821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3E9467-E350-4F65-AC02-4BB7E97F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C24AEA-B3F5-46DA-901B-FE9C7BF2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5B54C3-0683-4523-A0B0-3A864471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41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DE83D-80EE-425D-8299-CEB7DDBC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7A4895-92D2-44B3-8249-FAC3C8A4E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E5C757-7F75-4146-B0F8-0B8CA668A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0AA152-08E7-4232-9A45-0A6E6504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1C1288-DCA7-4B88-859A-35B2FD01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8F0B3C-5DB8-45BF-96F1-19D650F9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91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15679-D0D4-4539-BB3C-D1A7CBDB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92563A-6A49-4DCB-AB63-70B648EA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54123F-654A-4A5B-9EF4-9257AEA46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EF6C15-9A4C-4B77-8CC7-4B156D35A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C9B3E6-FCC7-4CBC-99CE-AC65F65AF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B2AE69-3C43-491C-A46C-186C26CE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98B2BC-5188-44CE-A07C-6DE7FBF3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CA7AF0-1748-46DB-A311-E2EF712B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72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DD2F2-202A-44AD-AEF8-6C59582D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D814B9-6ED9-4F7F-9827-8DC7B151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94E54F-405E-47E1-B402-27FF1746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768B8F-573E-40A9-8C3C-5A216595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94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9DD527-EE8F-4438-8E8A-C69C8C04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7DAC94-9E94-4BE6-AFF2-CE62B126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CB6D2C-38BC-446E-A889-01DC1C05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06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83CE1-AE59-41F7-B7E5-37A29980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7AE53-D008-47E2-B3C9-CD928A4E5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9FDACA-4433-4379-935F-16F29A48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00EBF2-0B2F-4F37-8931-9DC7FA68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09B72B-4ADD-4A19-B710-BE0EE715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78D61F-9BD4-4D56-91CC-503313AE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05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C28BE-F100-4026-AB2F-48516D87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36FFFB1-AB17-407C-948F-7DB55BC38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377AE0-E99F-48B0-B8D8-BD8D02623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83CBDA-C0C9-4DDB-A5EE-36F20EC3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BD07DC-3621-4892-A0F4-34AD9E39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6D3ECD-1411-4626-BD1A-8A15BF48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32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F75797-BEC3-4ECC-800C-2C3E8798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A3A396-B94D-42DB-AA29-B0CDB22FA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E2D1FC-7DDF-4F0C-B976-E822142C2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4F5C1-F6E6-45C8-BCB8-FA6C75FBB56D}" type="datetimeFigureOut">
              <a:rPr lang="de-DE" smtClean="0"/>
              <a:t>23.06.2024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08302D-560A-4141-91DC-41C1BB7D2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369991-6759-4F01-97D4-6B4AA7090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95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73374D-38BA-4291-BA03-5D90D3728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DFE1C4-5A7A-4AC6-B81E-47061DA59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4000" dirty="0"/>
              <a:t>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0E54A8-825A-47C3-B4D0-C546C86A8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Anwenderschulung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18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046E-B114-4BCA-9CA8-2C3206A6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in der Cloud / als </a:t>
            </a:r>
            <a:r>
              <a:rPr lang="de-DE" dirty="0" err="1"/>
              <a:t>WebServices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E2EE5A-7B87-4E87-BCEE-BA6D6899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9" y="1868436"/>
            <a:ext cx="3368332" cy="9297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D15600-EDB9-433B-9034-5AE5197D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9" y="3100886"/>
            <a:ext cx="2987299" cy="13183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3416A18-FAC1-4FBF-BB12-57808A8E4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89" y="4737757"/>
            <a:ext cx="5540220" cy="12269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C4C9F8-D255-4CA3-A639-0D095853BE20}"/>
              </a:ext>
            </a:extLst>
          </p:cNvPr>
          <p:cNvSpPr txBox="1"/>
          <p:nvPr/>
        </p:nvSpPr>
        <p:spPr>
          <a:xfrm>
            <a:off x="7749095" y="2222937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GitHUB</a:t>
            </a:r>
            <a:endParaRPr lang="de-DE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36B909C-A02D-4A1E-835B-EB1716582F09}"/>
              </a:ext>
            </a:extLst>
          </p:cNvPr>
          <p:cNvSpPr txBox="1"/>
          <p:nvPr/>
        </p:nvSpPr>
        <p:spPr>
          <a:xfrm>
            <a:off x="7749095" y="3273969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GitLAB</a:t>
            </a:r>
            <a:endParaRPr lang="de-DE" sz="3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AFAF76-6B80-4598-A769-31FFA0929CE6}"/>
              </a:ext>
            </a:extLst>
          </p:cNvPr>
          <p:cNvSpPr txBox="1"/>
          <p:nvPr/>
        </p:nvSpPr>
        <p:spPr>
          <a:xfrm>
            <a:off x="7749095" y="4737757"/>
            <a:ext cx="1951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Bitbucket</a:t>
            </a:r>
            <a:endParaRPr lang="de-DE" sz="3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56F353-AC18-4507-B34B-B4EEEFDE9EE0}"/>
              </a:ext>
            </a:extLst>
          </p:cNvPr>
          <p:cNvSpPr txBox="1"/>
          <p:nvPr/>
        </p:nvSpPr>
        <p:spPr>
          <a:xfrm>
            <a:off x="2758967" y="5986145"/>
            <a:ext cx="552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die Services sind lediglich die (entfernten)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Repositories</a:t>
            </a:r>
            <a:br>
              <a:rPr lang="de-DE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es ist dennoch eine GIT-Clientsoftware nötig (!)</a:t>
            </a:r>
          </a:p>
        </p:txBody>
      </p:sp>
    </p:spTree>
    <p:extLst>
      <p:ext uri="{BB962C8B-B14F-4D97-AF65-F5344CB8AC3E}">
        <p14:creationId xmlns:p14="http://schemas.microsoft.com/office/powerpoint/2010/main" val="2787378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Log-Historie und </a:t>
            </a:r>
            <a:r>
              <a:rPr lang="de-DE" dirty="0" err="1"/>
              <a:t>Jornal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24D4B1F-FE46-4503-97D0-4903C727C342}"/>
              </a:ext>
            </a:extLst>
          </p:cNvPr>
          <p:cNvSpPr/>
          <p:nvPr/>
        </p:nvSpPr>
        <p:spPr>
          <a:xfrm>
            <a:off x="876300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LOG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36DF46-93B4-40F4-BFB2-C431A2022693}"/>
              </a:ext>
            </a:extLst>
          </p:cNvPr>
          <p:cNvSpPr txBox="1"/>
          <p:nvPr/>
        </p:nvSpPr>
        <p:spPr>
          <a:xfrm>
            <a:off x="5038078" y="1690688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4FDECDF-3ACD-4167-A7A8-BB5B44947790}"/>
              </a:ext>
            </a:extLst>
          </p:cNvPr>
          <p:cNvSpPr/>
          <p:nvPr/>
        </p:nvSpPr>
        <p:spPr>
          <a:xfrm>
            <a:off x="838200" y="303448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Journal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111BDAD-67CC-4510-84B6-CC4B4D72D51C}"/>
              </a:ext>
            </a:extLst>
          </p:cNvPr>
          <p:cNvSpPr txBox="1"/>
          <p:nvPr/>
        </p:nvSpPr>
        <p:spPr>
          <a:xfrm>
            <a:off x="5038077" y="3016251"/>
            <a:ext cx="102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reflog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19223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ylinder 12">
            <a:extLst>
              <a:ext uri="{FF2B5EF4-FFF2-40B4-BE49-F238E27FC236}">
                <a16:creationId xmlns:a16="http://schemas.microsoft.com/office/drawing/2014/main" id="{88591A36-FCF3-4350-84D9-D1EBDB5B2504}"/>
              </a:ext>
            </a:extLst>
          </p:cNvPr>
          <p:cNvSpPr/>
          <p:nvPr/>
        </p:nvSpPr>
        <p:spPr>
          <a:xfrm>
            <a:off x="7927759" y="3843854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Differenzen betrachten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3" name="Zylinder 2">
            <a:extLst>
              <a:ext uri="{FF2B5EF4-FFF2-40B4-BE49-F238E27FC236}">
                <a16:creationId xmlns:a16="http://schemas.microsoft.com/office/drawing/2014/main" id="{AB898F22-FA07-41EE-B323-F7F5C7DF8A62}"/>
              </a:ext>
            </a:extLst>
          </p:cNvPr>
          <p:cNvSpPr/>
          <p:nvPr/>
        </p:nvSpPr>
        <p:spPr>
          <a:xfrm>
            <a:off x="7927759" y="3355759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6C79485-4681-4A17-AC9C-10E88E630BEF}"/>
              </a:ext>
            </a:extLst>
          </p:cNvPr>
          <p:cNvSpPr/>
          <p:nvPr/>
        </p:nvSpPr>
        <p:spPr>
          <a:xfrm>
            <a:off x="7927759" y="4528914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Stage / Index</a:t>
            </a: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6061EEC1-3600-4E0E-AA62-26254230E8EB}"/>
              </a:ext>
            </a:extLst>
          </p:cNvPr>
          <p:cNvSpPr/>
          <p:nvPr/>
        </p:nvSpPr>
        <p:spPr>
          <a:xfrm>
            <a:off x="7927759" y="5125198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Working-Area</a:t>
            </a:r>
          </a:p>
        </p:txBody>
      </p:sp>
      <p:sp>
        <p:nvSpPr>
          <p:cNvPr id="16" name="Zylinder 15">
            <a:extLst>
              <a:ext uri="{FF2B5EF4-FFF2-40B4-BE49-F238E27FC236}">
                <a16:creationId xmlns:a16="http://schemas.microsoft.com/office/drawing/2014/main" id="{5DC10B8E-DFFF-4967-BA2A-0918D65E789C}"/>
              </a:ext>
            </a:extLst>
          </p:cNvPr>
          <p:cNvSpPr/>
          <p:nvPr/>
        </p:nvSpPr>
        <p:spPr>
          <a:xfrm>
            <a:off x="7927759" y="2527618"/>
            <a:ext cx="2414726" cy="47930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BF028E1-8F15-46F4-8597-150860FDFD2A}"/>
              </a:ext>
            </a:extLst>
          </p:cNvPr>
          <p:cNvCxnSpPr/>
          <p:nvPr/>
        </p:nvCxnSpPr>
        <p:spPr>
          <a:xfrm>
            <a:off x="7508631" y="4768567"/>
            <a:ext cx="0" cy="596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BA70AC7-1B97-4C8E-A7FF-FE64376C1BBF}"/>
              </a:ext>
            </a:extLst>
          </p:cNvPr>
          <p:cNvSpPr txBox="1"/>
          <p:nvPr/>
        </p:nvSpPr>
        <p:spPr>
          <a:xfrm>
            <a:off x="6462096" y="4882043"/>
            <a:ext cx="98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“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CB96CB3-3B54-41DF-93AF-FFC77F207870}"/>
              </a:ext>
            </a:extLst>
          </p:cNvPr>
          <p:cNvCxnSpPr/>
          <p:nvPr/>
        </p:nvCxnSpPr>
        <p:spPr>
          <a:xfrm>
            <a:off x="5609492" y="4083507"/>
            <a:ext cx="0" cy="798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292205B-77C1-43C9-8320-0720D3E51A2C}"/>
              </a:ext>
            </a:extLst>
          </p:cNvPr>
          <p:cNvSpPr txBox="1"/>
          <p:nvPr/>
        </p:nvSpPr>
        <p:spPr>
          <a:xfrm>
            <a:off x="3768988" y="4298109"/>
            <a:ext cx="18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--</a:t>
            </a:r>
            <a:r>
              <a:rPr lang="de-DE" dirty="0" err="1"/>
              <a:t>cached</a:t>
            </a:r>
            <a:r>
              <a:rPr lang="de-DE" dirty="0"/>
              <a:t>“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B1979C0-5CD4-4E1E-ACA4-9C19A98DA6C4}"/>
              </a:ext>
            </a:extLst>
          </p:cNvPr>
          <p:cNvCxnSpPr>
            <a:cxnSpLocks/>
          </p:cNvCxnSpPr>
          <p:nvPr/>
        </p:nvCxnSpPr>
        <p:spPr>
          <a:xfrm>
            <a:off x="3546230" y="3524624"/>
            <a:ext cx="0" cy="558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7972E67-A648-44FF-9D06-631D6E771F13}"/>
              </a:ext>
            </a:extLst>
          </p:cNvPr>
          <p:cNvSpPr txBox="1"/>
          <p:nvPr/>
        </p:nvSpPr>
        <p:spPr>
          <a:xfrm>
            <a:off x="521363" y="3650399"/>
            <a:ext cx="302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„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fetch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“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66ED3B1-BB40-4801-9A48-A58A0652C467}"/>
              </a:ext>
            </a:extLst>
          </p:cNvPr>
          <p:cNvCxnSpPr>
            <a:cxnSpLocks/>
          </p:cNvCxnSpPr>
          <p:nvPr/>
        </p:nvCxnSpPr>
        <p:spPr>
          <a:xfrm>
            <a:off x="6438650" y="4296730"/>
            <a:ext cx="0" cy="10236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3017991E-056B-403F-997A-00E798DB21DE}"/>
              </a:ext>
            </a:extLst>
          </p:cNvPr>
          <p:cNvSpPr txBox="1"/>
          <p:nvPr/>
        </p:nvSpPr>
        <p:spPr>
          <a:xfrm>
            <a:off x="6379535" y="4254365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D26336C-5FA8-4BFF-ABD8-87541C22C013}"/>
              </a:ext>
            </a:extLst>
          </p:cNvPr>
          <p:cNvCxnSpPr>
            <a:cxnSpLocks/>
          </p:cNvCxnSpPr>
          <p:nvPr/>
        </p:nvCxnSpPr>
        <p:spPr>
          <a:xfrm>
            <a:off x="6096000" y="3650399"/>
            <a:ext cx="0" cy="1670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FECC759-B78A-4FFC-85AA-4827DC266334}"/>
              </a:ext>
            </a:extLst>
          </p:cNvPr>
          <p:cNvSpPr txBox="1"/>
          <p:nvPr/>
        </p:nvSpPr>
        <p:spPr>
          <a:xfrm>
            <a:off x="5035338" y="3207601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„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fetch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“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FD4C67-72CC-46E8-93A3-EE0A343FDE95}"/>
              </a:ext>
            </a:extLst>
          </p:cNvPr>
          <p:cNvCxnSpPr>
            <a:cxnSpLocks/>
          </p:cNvCxnSpPr>
          <p:nvPr/>
        </p:nvCxnSpPr>
        <p:spPr>
          <a:xfrm flipH="1">
            <a:off x="3768988" y="3524624"/>
            <a:ext cx="8746" cy="1483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C33A0C8C-2A57-45BC-BFD4-0B8D3B56F903}"/>
              </a:ext>
            </a:extLst>
          </p:cNvPr>
          <p:cNvSpPr txBox="1"/>
          <p:nvPr/>
        </p:nvSpPr>
        <p:spPr>
          <a:xfrm>
            <a:off x="1122154" y="4882043"/>
            <a:ext cx="315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„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fetch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“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–</a:t>
            </a:r>
            <a:r>
              <a:rPr lang="de-DE" dirty="0" err="1"/>
              <a:t>cached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279462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Änderungen zurück nehmen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24D4B1F-FE46-4503-97D0-4903C727C342}"/>
              </a:ext>
            </a:extLst>
          </p:cNvPr>
          <p:cNvSpPr/>
          <p:nvPr/>
        </p:nvSpPr>
        <p:spPr>
          <a:xfrm>
            <a:off x="876300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Letzte </a:t>
            </a:r>
            <a:r>
              <a:rPr lang="de-DE" dirty="0" err="1"/>
              <a:t>commit</a:t>
            </a:r>
            <a:r>
              <a:rPr lang="de-DE" dirty="0"/>
              <a:t>-Message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36DF46-93B4-40F4-BFB2-C431A2022693}"/>
              </a:ext>
            </a:extLst>
          </p:cNvPr>
          <p:cNvSpPr txBox="1"/>
          <p:nvPr/>
        </p:nvSpPr>
        <p:spPr>
          <a:xfrm>
            <a:off x="5038078" y="1690688"/>
            <a:ext cx="417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</a:t>
            </a:r>
            <a:r>
              <a:rPr lang="de-DE" dirty="0" err="1"/>
              <a:t>ammend</a:t>
            </a:r>
            <a:r>
              <a:rPr lang="de-DE" dirty="0"/>
              <a:t> –m „neue Message“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4FDECDF-3ACD-4167-A7A8-BB5B44947790}"/>
              </a:ext>
            </a:extLst>
          </p:cNvPr>
          <p:cNvSpPr/>
          <p:nvPr/>
        </p:nvSpPr>
        <p:spPr>
          <a:xfrm>
            <a:off x="838200" y="303448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RESET-Befehl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BD5DE5D-4508-41A7-A846-2ED0D15B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04" y="3011457"/>
            <a:ext cx="6224258" cy="31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774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56124-76C3-4FF3-8C24-46EE6AB5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Aktionen zwischen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Zylinder 2">
            <a:extLst>
              <a:ext uri="{FF2B5EF4-FFF2-40B4-BE49-F238E27FC236}">
                <a16:creationId xmlns:a16="http://schemas.microsoft.com/office/drawing/2014/main" id="{955B51CE-7C62-4F6D-91A4-6DF59A25AB28}"/>
              </a:ext>
            </a:extLst>
          </p:cNvPr>
          <p:cNvSpPr/>
          <p:nvPr/>
        </p:nvSpPr>
        <p:spPr>
          <a:xfrm>
            <a:off x="4296792" y="3604157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073E355F-4BCA-49AD-AC1E-AD3212B4F4A6}"/>
              </a:ext>
            </a:extLst>
          </p:cNvPr>
          <p:cNvSpPr/>
          <p:nvPr/>
        </p:nvSpPr>
        <p:spPr>
          <a:xfrm>
            <a:off x="4296792" y="3116062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sp>
        <p:nvSpPr>
          <p:cNvPr id="5" name="Zylinder 4">
            <a:extLst>
              <a:ext uri="{FF2B5EF4-FFF2-40B4-BE49-F238E27FC236}">
                <a16:creationId xmlns:a16="http://schemas.microsoft.com/office/drawing/2014/main" id="{1F8F985E-8018-4F22-BB80-77173A0453E6}"/>
              </a:ext>
            </a:extLst>
          </p:cNvPr>
          <p:cNvSpPr/>
          <p:nvPr/>
        </p:nvSpPr>
        <p:spPr>
          <a:xfrm>
            <a:off x="4296792" y="4289217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Stage / Index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C782BD3D-1A08-40E0-990C-B6FBD57946F4}"/>
              </a:ext>
            </a:extLst>
          </p:cNvPr>
          <p:cNvSpPr/>
          <p:nvPr/>
        </p:nvSpPr>
        <p:spPr>
          <a:xfrm>
            <a:off x="4296792" y="4885501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Working-Area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2B130944-C498-4BAC-B09C-3964B4A3B21D}"/>
              </a:ext>
            </a:extLst>
          </p:cNvPr>
          <p:cNvSpPr/>
          <p:nvPr/>
        </p:nvSpPr>
        <p:spPr>
          <a:xfrm>
            <a:off x="4296792" y="2287921"/>
            <a:ext cx="2414726" cy="47930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683F125-262F-4517-9744-D2E232A3F298}"/>
              </a:ext>
            </a:extLst>
          </p:cNvPr>
          <p:cNvCxnSpPr>
            <a:cxnSpLocks/>
          </p:cNvCxnSpPr>
          <p:nvPr/>
        </p:nvCxnSpPr>
        <p:spPr>
          <a:xfrm flipV="1">
            <a:off x="3923930" y="2627791"/>
            <a:ext cx="0" cy="109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6DA8A4B-CD20-4589-90E3-17600A7EB5BC}"/>
              </a:ext>
            </a:extLst>
          </p:cNvPr>
          <p:cNvSpPr txBox="1"/>
          <p:nvPr/>
        </p:nvSpPr>
        <p:spPr>
          <a:xfrm>
            <a:off x="2908011" y="2819971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push“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75B5A32-8F94-4820-830A-FDDD27A966A0}"/>
              </a:ext>
            </a:extLst>
          </p:cNvPr>
          <p:cNvCxnSpPr/>
          <p:nvPr/>
        </p:nvCxnSpPr>
        <p:spPr>
          <a:xfrm>
            <a:off x="7022237" y="2556769"/>
            <a:ext cx="0" cy="798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CE506BE-E481-4BB2-8386-CE92582A9771}"/>
              </a:ext>
            </a:extLst>
          </p:cNvPr>
          <p:cNvSpPr txBox="1"/>
          <p:nvPr/>
        </p:nvSpPr>
        <p:spPr>
          <a:xfrm>
            <a:off x="6979543" y="2746730"/>
            <a:ext cx="113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“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544DC0-F5C4-4359-8874-DBCB313F293A}"/>
              </a:ext>
            </a:extLst>
          </p:cNvPr>
          <p:cNvCxnSpPr>
            <a:cxnSpLocks/>
          </p:cNvCxnSpPr>
          <p:nvPr/>
        </p:nvCxnSpPr>
        <p:spPr>
          <a:xfrm>
            <a:off x="9662294" y="2547371"/>
            <a:ext cx="0" cy="2483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D1A4246-416F-409D-A7D1-86C2101E9156}"/>
              </a:ext>
            </a:extLst>
          </p:cNvPr>
          <p:cNvSpPr txBox="1"/>
          <p:nvPr/>
        </p:nvSpPr>
        <p:spPr>
          <a:xfrm>
            <a:off x="9820450" y="2762200"/>
            <a:ext cx="101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pull“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FDDA4D3-A4D1-47EC-A357-6CE72609448B}"/>
              </a:ext>
            </a:extLst>
          </p:cNvPr>
          <p:cNvCxnSpPr>
            <a:cxnSpLocks/>
          </p:cNvCxnSpPr>
          <p:nvPr/>
        </p:nvCxnSpPr>
        <p:spPr>
          <a:xfrm>
            <a:off x="7022237" y="3454628"/>
            <a:ext cx="0" cy="1670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F6156D8-24E5-491E-A0A7-9CDF28B6D4AE}"/>
              </a:ext>
            </a:extLst>
          </p:cNvPr>
          <p:cNvSpPr txBox="1"/>
          <p:nvPr/>
        </p:nvSpPr>
        <p:spPr>
          <a:xfrm>
            <a:off x="7022049" y="3355715"/>
            <a:ext cx="260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63B320D-BB96-487C-ACBA-56509C657866}"/>
              </a:ext>
            </a:extLst>
          </p:cNvPr>
          <p:cNvSpPr/>
          <p:nvPr/>
        </p:nvSpPr>
        <p:spPr>
          <a:xfrm>
            <a:off x="868318" y="2198968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096FB61-FD8F-40AF-95E7-690231F09DAC}"/>
              </a:ext>
            </a:extLst>
          </p:cNvPr>
          <p:cNvSpPr/>
          <p:nvPr/>
        </p:nvSpPr>
        <p:spPr>
          <a:xfrm>
            <a:off x="1639826" y="2198968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A72F4A-7272-4491-8709-7A78516A2144}"/>
              </a:ext>
            </a:extLst>
          </p:cNvPr>
          <p:cNvSpPr/>
          <p:nvPr/>
        </p:nvSpPr>
        <p:spPr>
          <a:xfrm>
            <a:off x="2459199" y="2198968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03D9811-32D1-4A7C-AF4A-5C9EDED5AE94}"/>
              </a:ext>
            </a:extLst>
          </p:cNvPr>
          <p:cNvSpPr/>
          <p:nvPr/>
        </p:nvSpPr>
        <p:spPr>
          <a:xfrm>
            <a:off x="857876" y="3540381"/>
            <a:ext cx="461636" cy="47930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510CF03-8A20-4313-BA9A-E21FB10EE0E4}"/>
              </a:ext>
            </a:extLst>
          </p:cNvPr>
          <p:cNvSpPr/>
          <p:nvPr/>
        </p:nvSpPr>
        <p:spPr>
          <a:xfrm>
            <a:off x="1629384" y="3540381"/>
            <a:ext cx="461636" cy="47930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2758635-FD9D-44FC-B161-A29284CA6D43}"/>
              </a:ext>
            </a:extLst>
          </p:cNvPr>
          <p:cNvSpPr/>
          <p:nvPr/>
        </p:nvSpPr>
        <p:spPr>
          <a:xfrm>
            <a:off x="3427937" y="3873173"/>
            <a:ext cx="461636" cy="4793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A616829-3B76-4FBD-A170-6EBCAE511FC7}"/>
              </a:ext>
            </a:extLst>
          </p:cNvPr>
          <p:cNvCxnSpPr/>
          <p:nvPr/>
        </p:nvCxnSpPr>
        <p:spPr>
          <a:xfrm>
            <a:off x="2246050" y="2130641"/>
            <a:ext cx="0" cy="1837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436CB5-3B1C-4223-A730-B9D4F2233927}"/>
              </a:ext>
            </a:extLst>
          </p:cNvPr>
          <p:cNvCxnSpPr>
            <a:cxnSpLocks/>
            <a:stCxn id="32" idx="2"/>
            <a:endCxn id="22" idx="6"/>
          </p:cNvCxnSpPr>
          <p:nvPr/>
        </p:nvCxnSpPr>
        <p:spPr>
          <a:xfrm flipH="1">
            <a:off x="2091020" y="3780034"/>
            <a:ext cx="439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0E7F087-0F39-4DC6-A579-605761E787C0}"/>
              </a:ext>
            </a:extLst>
          </p:cNvPr>
          <p:cNvCxnSpPr>
            <a:stCxn id="22" idx="2"/>
            <a:endCxn id="21" idx="6"/>
          </p:cNvCxnSpPr>
          <p:nvPr/>
        </p:nvCxnSpPr>
        <p:spPr>
          <a:xfrm flipH="1">
            <a:off x="1319512" y="3780034"/>
            <a:ext cx="309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774791E-9302-45BB-8E04-5092E0B32176}"/>
              </a:ext>
            </a:extLst>
          </p:cNvPr>
          <p:cNvCxnSpPr>
            <a:stCxn id="20" idx="2"/>
            <a:endCxn id="18" idx="6"/>
          </p:cNvCxnSpPr>
          <p:nvPr/>
        </p:nvCxnSpPr>
        <p:spPr>
          <a:xfrm flipH="1">
            <a:off x="2101462" y="2438621"/>
            <a:ext cx="357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0734BA0-EB0B-4EE9-9F0E-CD295D27DFD7}"/>
              </a:ext>
            </a:extLst>
          </p:cNvPr>
          <p:cNvCxnSpPr>
            <a:stCxn id="18" idx="2"/>
            <a:endCxn id="8" idx="6"/>
          </p:cNvCxnSpPr>
          <p:nvPr/>
        </p:nvCxnSpPr>
        <p:spPr>
          <a:xfrm flipH="1">
            <a:off x="1329954" y="2438621"/>
            <a:ext cx="309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84953801-0364-4C21-87CD-37FFBB49FF22}"/>
              </a:ext>
            </a:extLst>
          </p:cNvPr>
          <p:cNvSpPr/>
          <p:nvPr/>
        </p:nvSpPr>
        <p:spPr>
          <a:xfrm>
            <a:off x="2530992" y="3540381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BE2A686-DA30-4D21-B97A-CB3E59D16B4F}"/>
              </a:ext>
            </a:extLst>
          </p:cNvPr>
          <p:cNvSpPr/>
          <p:nvPr/>
        </p:nvSpPr>
        <p:spPr>
          <a:xfrm>
            <a:off x="3399847" y="3549709"/>
            <a:ext cx="461636" cy="4793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61FD618-DF2D-456B-9F14-C46F670258A2}"/>
              </a:ext>
            </a:extLst>
          </p:cNvPr>
          <p:cNvCxnSpPr>
            <a:cxnSpLocks/>
            <a:stCxn id="23" idx="2"/>
            <a:endCxn id="32" idx="6"/>
          </p:cNvCxnSpPr>
          <p:nvPr/>
        </p:nvCxnSpPr>
        <p:spPr>
          <a:xfrm flipH="1" flipV="1">
            <a:off x="2992628" y="3780034"/>
            <a:ext cx="435309" cy="33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0428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17A5E-A314-4345-9224-929C3EDC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Automerge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DAD2A1-BDEC-4971-B4A5-9E670DE8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168" y="1899174"/>
            <a:ext cx="6877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131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4D0F5-0BAD-4232-BA6A-1B82D7EB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haben wir alle Bereiche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3BA9A9-3BC5-4883-80E7-68ADE77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90688"/>
            <a:ext cx="8043862" cy="44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094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16B1E-A039-4748-8EDE-C507B1A1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9F773-2452-4219-B926-0F10D50C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96" y="2114550"/>
            <a:ext cx="7520666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334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25:</a:t>
            </a:r>
            <a:br>
              <a:rPr lang="de-DE" dirty="0"/>
            </a:br>
            <a:r>
              <a:rPr lang="de-DE" dirty="0"/>
              <a:t>   Übertragen von/ins remote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uebung_25.txt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git_25.zip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083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A6343-E514-478C-BE0C-AE3587A7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verändern mit dem interaktiven </a:t>
            </a:r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EB3F5B-E819-4DE2-80EE-887D1E86D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de-DE" dirty="0"/>
              <a:t>Mehrere Commit-Messages verändern</a:t>
            </a:r>
          </a:p>
          <a:p>
            <a:r>
              <a:rPr lang="de-DE" dirty="0" err="1"/>
              <a:t>Commits</a:t>
            </a:r>
            <a:r>
              <a:rPr lang="de-DE" dirty="0"/>
              <a:t> in andere einfließen lassen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B63D69-FFA3-45F5-8CD7-E3B6997B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921306"/>
            <a:ext cx="7615237" cy="36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2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26:</a:t>
            </a:r>
            <a:br>
              <a:rPr lang="de-DE" dirty="0"/>
            </a:br>
            <a:r>
              <a:rPr lang="de-DE" dirty="0"/>
              <a:t>  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uebung_26.txt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git_26.zip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282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rebase</a:t>
            </a:r>
            <a:r>
              <a:rPr lang="de-DE" dirty="0"/>
              <a:t> -i</a:t>
            </a:r>
          </a:p>
        </p:txBody>
      </p:sp>
    </p:spTree>
    <p:extLst>
      <p:ext uri="{BB962C8B-B14F-4D97-AF65-F5344CB8AC3E}">
        <p14:creationId xmlns:p14="http://schemas.microsoft.com/office/powerpoint/2010/main" val="42277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04C4B3-D7D6-41CC-8AFC-29AC0053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de-DE" dirty="0"/>
              <a:t>Cloud-Systeme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93D04FA-12B9-4F2E-8169-D76CEBA0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de-DE" sz="2000"/>
              <a:t>Hosting von Repositories</a:t>
            </a:r>
          </a:p>
          <a:p>
            <a:pPr lvl="1"/>
            <a:r>
              <a:rPr lang="de-DE" sz="2000"/>
              <a:t>Privat und öffentlich</a:t>
            </a:r>
          </a:p>
          <a:p>
            <a:pPr lvl="1"/>
            <a:r>
              <a:rPr lang="de-DE" sz="2000"/>
              <a:t>Und getrennte Weiterentwicklung (Forking)</a:t>
            </a:r>
          </a:p>
          <a:p>
            <a:r>
              <a:rPr lang="de-DE" sz="2000"/>
              <a:t>Mitarbeit an Projekten</a:t>
            </a:r>
          </a:p>
          <a:p>
            <a:r>
              <a:rPr lang="de-DE" sz="2000"/>
              <a:t>Workflow für Teams</a:t>
            </a:r>
          </a:p>
          <a:p>
            <a:r>
              <a:rPr lang="de-DE" sz="2000"/>
              <a:t>Zugriffssicherheit</a:t>
            </a:r>
          </a:p>
          <a:p>
            <a:r>
              <a:rPr lang="de-DE" sz="2000"/>
              <a:t>Datensicherung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24A7DF-99BF-403E-8F33-159B0281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548165"/>
            <a:ext cx="6155141" cy="37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26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7F0C7-8162-4267-A7BB-11AD79DD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r>
              <a:rPr lang="de-DE" dirty="0"/>
              <a:t> mit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7A35D3D-D682-42A0-9BB0-BCBB3D64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1975" cy="4351338"/>
          </a:xfrm>
        </p:spPr>
        <p:txBody>
          <a:bodyPr/>
          <a:lstStyle/>
          <a:p>
            <a:r>
              <a:rPr lang="de-DE" dirty="0"/>
              <a:t>Achtung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verändert das betroffene </a:t>
            </a:r>
            <a:r>
              <a:rPr lang="de-DE" dirty="0" err="1"/>
              <a:t>commit</a:t>
            </a:r>
            <a:endParaRPr lang="de-DE" dirty="0"/>
          </a:p>
          <a:p>
            <a:pPr lvl="1"/>
            <a:r>
              <a:rPr lang="de-DE" dirty="0" err="1"/>
              <a:t>Git</a:t>
            </a:r>
            <a:r>
              <a:rPr lang="de-DE" dirty="0"/>
              <a:t> erzeugt ein neues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Bei Branchen kann das zu einem Problem führen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5F0372-D397-4306-B420-B66492D5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4" y="2176462"/>
            <a:ext cx="6734175" cy="34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295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476365" y="1486544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7847484" y="1740288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631476" y="2783403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8308593" y="3244334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402977" y="4013614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4907391" y="4474545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221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Aussehen der </a:t>
            </a:r>
            <a:r>
              <a:rPr lang="de-DE" dirty="0" err="1"/>
              <a:t>Commits</a:t>
            </a:r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9234258" y="4840027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838200" y="4128117"/>
            <a:ext cx="62066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Commit kennt immer seinen Vorgänger.</a:t>
            </a:r>
          </a:p>
          <a:p>
            <a:endParaRPr lang="de-DE" dirty="0"/>
          </a:p>
          <a:p>
            <a:r>
              <a:rPr lang="de-DE" dirty="0"/>
              <a:t>Das Symbol „HEAD“ verweist immer auf das aktuelle Commit</a:t>
            </a:r>
            <a:br>
              <a:rPr lang="de-DE" dirty="0"/>
            </a:br>
            <a:r>
              <a:rPr lang="de-DE" dirty="0"/>
              <a:t>für den Workspace.</a:t>
            </a:r>
            <a:br>
              <a:rPr lang="de-DE" dirty="0"/>
            </a:br>
            <a:r>
              <a:rPr lang="de-DE" dirty="0"/>
              <a:t>Auf dieses Commit werden die nächsten Aktionen im Repository</a:t>
            </a:r>
            <a:br>
              <a:rPr lang="de-DE" dirty="0"/>
            </a:br>
            <a:r>
              <a:rPr lang="de-DE" dirty="0"/>
              <a:t>ausgeführt (</a:t>
            </a:r>
            <a:r>
              <a:rPr lang="de-DE" dirty="0" err="1"/>
              <a:t>commit</a:t>
            </a:r>
            <a:r>
              <a:rPr lang="de-DE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33695508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70450" y="407589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4378911" y="199026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8976065" y="4468561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6" y="6081821"/>
            <a:ext cx="534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39318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4378911" y="199026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9712912" y="3730318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6" y="6081821"/>
            <a:ext cx="534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65F7A727-4D08-43A8-B7CE-BA5D93526B52}"/>
              </a:ext>
            </a:extLst>
          </p:cNvPr>
          <p:cNvSpPr/>
          <p:nvPr/>
        </p:nvSpPr>
        <p:spPr>
          <a:xfrm rot="20448681">
            <a:off x="5420742" y="1519853"/>
            <a:ext cx="826764" cy="8720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189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5672830" y="392847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5" y="5958660"/>
            <a:ext cx="5402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 (auf den Branch</a:t>
            </a:r>
            <a:br>
              <a:rPr lang="de-DE" dirty="0"/>
            </a:br>
            <a:r>
              <a:rPr lang="de-DE" dirty="0"/>
              <a:t>wirkt das nächste </a:t>
            </a:r>
            <a:r>
              <a:rPr lang="de-DE" dirty="0" err="1"/>
              <a:t>commit</a:t>
            </a:r>
            <a:r>
              <a:rPr lang="de-DE" dirty="0"/>
              <a:t>)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65F7A727-4D08-43A8-B7CE-BA5D93526B52}"/>
              </a:ext>
            </a:extLst>
          </p:cNvPr>
          <p:cNvSpPr/>
          <p:nvPr/>
        </p:nvSpPr>
        <p:spPr>
          <a:xfrm rot="20448681">
            <a:off x="6164552" y="3366525"/>
            <a:ext cx="826764" cy="8720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030A0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86F459-4FB0-4524-AFA0-94880194B9B4}"/>
              </a:ext>
            </a:extLst>
          </p:cNvPr>
          <p:cNvSpPr/>
          <p:nvPr/>
        </p:nvSpPr>
        <p:spPr>
          <a:xfrm>
            <a:off x="6096000" y="4504273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592757-79C9-4B8D-8A19-D61152FAB936}"/>
              </a:ext>
            </a:extLst>
          </p:cNvPr>
          <p:cNvCxnSpPr>
            <a:stCxn id="23" idx="1"/>
            <a:endCxn id="5" idx="5"/>
          </p:cNvCxnSpPr>
          <p:nvPr/>
        </p:nvCxnSpPr>
        <p:spPr>
          <a:xfrm flipH="1" flipV="1">
            <a:off x="5453103" y="3195214"/>
            <a:ext cx="776808" cy="144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147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5672830" y="392847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 ein Pointer auf den aktiven Branch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5" y="6109027"/>
            <a:ext cx="322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POINTER auf den aktiven Branch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65F7A727-4D08-43A8-B7CE-BA5D93526B52}"/>
              </a:ext>
            </a:extLst>
          </p:cNvPr>
          <p:cNvSpPr/>
          <p:nvPr/>
        </p:nvSpPr>
        <p:spPr>
          <a:xfrm rot="20448681">
            <a:off x="6233872" y="3370752"/>
            <a:ext cx="826764" cy="8720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030A0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86F459-4FB0-4524-AFA0-94880194B9B4}"/>
              </a:ext>
            </a:extLst>
          </p:cNvPr>
          <p:cNvSpPr/>
          <p:nvPr/>
        </p:nvSpPr>
        <p:spPr>
          <a:xfrm>
            <a:off x="6096000" y="4504273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592757-79C9-4B8D-8A19-D61152FAB936}"/>
              </a:ext>
            </a:extLst>
          </p:cNvPr>
          <p:cNvCxnSpPr>
            <a:stCxn id="23" idx="1"/>
            <a:endCxn id="5" idx="5"/>
          </p:cNvCxnSpPr>
          <p:nvPr/>
        </p:nvCxnSpPr>
        <p:spPr>
          <a:xfrm flipH="1" flipV="1">
            <a:off x="5453103" y="3195214"/>
            <a:ext cx="776808" cy="144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schrägt 23">
            <a:extLst>
              <a:ext uri="{FF2B5EF4-FFF2-40B4-BE49-F238E27FC236}">
                <a16:creationId xmlns:a16="http://schemas.microsoft.com/office/drawing/2014/main" id="{4C71DA9D-B2E7-48F3-8CC0-1332D6163454}"/>
              </a:ext>
            </a:extLst>
          </p:cNvPr>
          <p:cNvSpPr/>
          <p:nvPr/>
        </p:nvSpPr>
        <p:spPr>
          <a:xfrm>
            <a:off x="7901868" y="4440265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6AA598C-959B-46EF-8D3B-F5B5964B761B}"/>
              </a:ext>
            </a:extLst>
          </p:cNvPr>
          <p:cNvCxnSpPr>
            <a:cxnSpLocks/>
            <a:stCxn id="24" idx="4"/>
            <a:endCxn id="17" idx="3"/>
          </p:cNvCxnSpPr>
          <p:nvPr/>
        </p:nvCxnSpPr>
        <p:spPr>
          <a:xfrm flipH="1" flipV="1">
            <a:off x="7306321" y="4837602"/>
            <a:ext cx="595547" cy="12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5298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5672830" y="392847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 ein Pointer auf den aktiven Branch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5" y="6109027"/>
            <a:ext cx="322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POINTER auf den aktiven Branch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86F459-4FB0-4524-AFA0-94880194B9B4}"/>
              </a:ext>
            </a:extLst>
          </p:cNvPr>
          <p:cNvSpPr/>
          <p:nvPr/>
        </p:nvSpPr>
        <p:spPr>
          <a:xfrm>
            <a:off x="6096000" y="4504273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592757-79C9-4B8D-8A19-D61152FAB936}"/>
              </a:ext>
            </a:extLst>
          </p:cNvPr>
          <p:cNvCxnSpPr>
            <a:stCxn id="23" idx="1"/>
            <a:endCxn id="5" idx="5"/>
          </p:cNvCxnSpPr>
          <p:nvPr/>
        </p:nvCxnSpPr>
        <p:spPr>
          <a:xfrm flipH="1" flipV="1">
            <a:off x="5453103" y="3195214"/>
            <a:ext cx="776808" cy="144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schrägt 23">
            <a:extLst>
              <a:ext uri="{FF2B5EF4-FFF2-40B4-BE49-F238E27FC236}">
                <a16:creationId xmlns:a16="http://schemas.microsoft.com/office/drawing/2014/main" id="{4C71DA9D-B2E7-48F3-8CC0-1332D6163454}"/>
              </a:ext>
            </a:extLst>
          </p:cNvPr>
          <p:cNvSpPr/>
          <p:nvPr/>
        </p:nvSpPr>
        <p:spPr>
          <a:xfrm>
            <a:off x="7901868" y="4440265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6AA598C-959B-46EF-8D3B-F5B5964B761B}"/>
              </a:ext>
            </a:extLst>
          </p:cNvPr>
          <p:cNvCxnSpPr>
            <a:stCxn id="24" idx="4"/>
            <a:endCxn id="23" idx="6"/>
          </p:cNvCxnSpPr>
          <p:nvPr/>
        </p:nvCxnSpPr>
        <p:spPr>
          <a:xfrm flipH="1">
            <a:off x="7010400" y="4961473"/>
            <a:ext cx="891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844DEA1-1EF0-4084-8886-DB6062B01578}"/>
              </a:ext>
            </a:extLst>
          </p:cNvPr>
          <p:cNvSpPr txBox="1"/>
          <p:nvPr/>
        </p:nvSpPr>
        <p:spPr>
          <a:xfrm>
            <a:off x="7263055" y="170178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E729F6C-3781-49D6-AE49-171B723CB963}"/>
              </a:ext>
            </a:extLst>
          </p:cNvPr>
          <p:cNvSpPr txBox="1"/>
          <p:nvPr/>
        </p:nvSpPr>
        <p:spPr>
          <a:xfrm>
            <a:off x="5809217" y="3583645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branch001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43ADB31-5BAB-4701-8736-88991C8F13B8}"/>
              </a:ext>
            </a:extLst>
          </p:cNvPr>
          <p:cNvSpPr txBox="1"/>
          <p:nvPr/>
        </p:nvSpPr>
        <p:spPr>
          <a:xfrm>
            <a:off x="2958577" y="3649387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branch002</a:t>
            </a:r>
          </a:p>
        </p:txBody>
      </p:sp>
    </p:spTree>
    <p:extLst>
      <p:ext uri="{BB962C8B-B14F-4D97-AF65-F5344CB8AC3E}">
        <p14:creationId xmlns:p14="http://schemas.microsoft.com/office/powerpoint/2010/main" val="23592002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4378911" y="199026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9712912" y="3730318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6" y="6081821"/>
            <a:ext cx="534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5961904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6FA52-414E-4EB2-B61F-F34240F4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 mit 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FEACD-B8B8-449B-BC7F-D490E0A1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1252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Ein Branch wird aus dem Arbeitsbereich aktiviert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Dann wandert HEAD automatisch auf diesen Branch</a:t>
            </a:r>
          </a:p>
          <a:p>
            <a:r>
              <a:rPr lang="de-DE" dirty="0" err="1"/>
              <a:t>Defaultname</a:t>
            </a:r>
            <a:r>
              <a:rPr lang="de-DE" dirty="0"/>
              <a:t> „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  <a:p>
            <a:r>
              <a:rPr lang="de-DE" dirty="0"/>
              <a:t>Branche können beliebig angelegt, gelöscht, ins Repository übertragen werden</a:t>
            </a:r>
          </a:p>
          <a:p>
            <a:pPr lvl="1"/>
            <a:r>
              <a:rPr lang="de-DE" dirty="0"/>
              <a:t>Branche existieren NUR in den </a:t>
            </a:r>
            <a:r>
              <a:rPr lang="de-DE" dirty="0" err="1"/>
              <a:t>Repositories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E842E4-7FA7-4E5D-998A-A5709299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2006486"/>
            <a:ext cx="6433348" cy="39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2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EC87D-9AC0-4A11-BA38-5D2AF140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Okay … apropos Datensicherung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2D2529-E744-40E1-AE34-73194063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74014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200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HEAD-Symbol in der Abfolge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8239959" y="4053162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3A5B421-DC16-4E34-8C2E-9738AFB6637E}"/>
              </a:ext>
            </a:extLst>
          </p:cNvPr>
          <p:cNvCxnSpPr>
            <a:stCxn id="16" idx="6"/>
            <a:endCxn id="7" idx="5"/>
          </p:cNvCxnSpPr>
          <p:nvPr/>
        </p:nvCxnSpPr>
        <p:spPr>
          <a:xfrm flipH="1" flipV="1">
            <a:off x="8403450" y="3195214"/>
            <a:ext cx="656953" cy="85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83814" y="5352899"/>
            <a:ext cx="762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HEAD~&lt;</a:t>
            </a:r>
            <a:r>
              <a:rPr lang="de-DE" dirty="0" err="1"/>
              <a:t>nummer</a:t>
            </a:r>
            <a:r>
              <a:rPr lang="de-DE" dirty="0"/>
              <a:t>&gt; verweist auf </a:t>
            </a:r>
            <a:r>
              <a:rPr lang="de-DE" dirty="0" err="1"/>
              <a:t>auf</a:t>
            </a:r>
            <a:r>
              <a:rPr lang="de-DE" dirty="0"/>
              <a:t> &lt;</a:t>
            </a:r>
            <a:r>
              <a:rPr lang="de-DE" dirty="0" err="1"/>
              <a:t>nummer</a:t>
            </a:r>
            <a:r>
              <a:rPr lang="de-DE" dirty="0"/>
              <a:t>&gt;letzter Commit (des </a:t>
            </a:r>
            <a:r>
              <a:rPr lang="de-DE" dirty="0" err="1"/>
              <a:t>Branches</a:t>
            </a:r>
            <a:r>
              <a:rPr lang="de-DE" dirty="0"/>
              <a:t> (!))</a:t>
            </a:r>
          </a:p>
        </p:txBody>
      </p:sp>
      <p:sp>
        <p:nvSpPr>
          <p:cNvPr id="17" name="Rechteck: abgeschrägt 16">
            <a:extLst>
              <a:ext uri="{FF2B5EF4-FFF2-40B4-BE49-F238E27FC236}">
                <a16:creationId xmlns:a16="http://schemas.microsoft.com/office/drawing/2014/main" id="{FB219B95-428D-4847-A5D3-46F164AB5C02}"/>
              </a:ext>
            </a:extLst>
          </p:cNvPr>
          <p:cNvSpPr/>
          <p:nvPr/>
        </p:nvSpPr>
        <p:spPr>
          <a:xfrm>
            <a:off x="6305363" y="4053162"/>
            <a:ext cx="1640888" cy="1042416"/>
          </a:xfrm>
          <a:prstGeom prst="bevel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HEAD~1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0500AF9-8027-4557-95CE-9F788A006D4F}"/>
              </a:ext>
            </a:extLst>
          </p:cNvPr>
          <p:cNvCxnSpPr>
            <a:stCxn id="17" idx="6"/>
            <a:endCxn id="6" idx="4"/>
          </p:cNvCxnSpPr>
          <p:nvPr/>
        </p:nvCxnSpPr>
        <p:spPr>
          <a:xfrm flipH="1" flipV="1">
            <a:off x="6604987" y="3329125"/>
            <a:ext cx="520820" cy="72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schrägt 19">
            <a:extLst>
              <a:ext uri="{FF2B5EF4-FFF2-40B4-BE49-F238E27FC236}">
                <a16:creationId xmlns:a16="http://schemas.microsoft.com/office/drawing/2014/main" id="{35E03369-D356-4521-9970-800E9A9FF2DB}"/>
              </a:ext>
            </a:extLst>
          </p:cNvPr>
          <p:cNvSpPr/>
          <p:nvPr/>
        </p:nvSpPr>
        <p:spPr>
          <a:xfrm>
            <a:off x="4309370" y="4053162"/>
            <a:ext cx="1640888" cy="1042416"/>
          </a:xfrm>
          <a:prstGeom prst="bevel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HEAD~2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3C18E0C-5059-4B62-A7FD-981A00276CA6}"/>
              </a:ext>
            </a:extLst>
          </p:cNvPr>
          <p:cNvCxnSpPr>
            <a:stCxn id="20" idx="6"/>
            <a:endCxn id="5" idx="4"/>
          </p:cNvCxnSpPr>
          <p:nvPr/>
        </p:nvCxnSpPr>
        <p:spPr>
          <a:xfrm flipV="1">
            <a:off x="5129814" y="3329125"/>
            <a:ext cx="0" cy="72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schrägt 21">
            <a:extLst>
              <a:ext uri="{FF2B5EF4-FFF2-40B4-BE49-F238E27FC236}">
                <a16:creationId xmlns:a16="http://schemas.microsoft.com/office/drawing/2014/main" id="{53AC65A6-E7C4-4738-8CF1-BC7454FF8C7F}"/>
              </a:ext>
            </a:extLst>
          </p:cNvPr>
          <p:cNvSpPr/>
          <p:nvPr/>
        </p:nvSpPr>
        <p:spPr>
          <a:xfrm>
            <a:off x="2374774" y="4053162"/>
            <a:ext cx="1640888" cy="1042416"/>
          </a:xfrm>
          <a:prstGeom prst="bevel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HEAD~3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2F0A4C8-4C1D-4246-8319-335060235856}"/>
              </a:ext>
            </a:extLst>
          </p:cNvPr>
          <p:cNvCxnSpPr>
            <a:stCxn id="22" idx="6"/>
            <a:endCxn id="4" idx="4"/>
          </p:cNvCxnSpPr>
          <p:nvPr/>
        </p:nvCxnSpPr>
        <p:spPr>
          <a:xfrm flipV="1">
            <a:off x="3195218" y="3329125"/>
            <a:ext cx="459423" cy="72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4B84B53-13D1-4579-8BB2-A246FDCB9654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Zur Erinnerung: HEAD verschieben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8C61D46-C566-4610-90B8-D376B81A7D3B}"/>
              </a:ext>
            </a:extLst>
          </p:cNvPr>
          <p:cNvSpPr txBox="1"/>
          <p:nvPr/>
        </p:nvSpPr>
        <p:spPr>
          <a:xfrm>
            <a:off x="6604987" y="5816045"/>
            <a:ext cx="117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4293444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3D480-0D1E-418E-AA1E-C4C24EE3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Bilder aus der „Realität“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E18652-5943-40B9-AA5F-E016D63C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3575"/>
            <a:ext cx="4257675" cy="1047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2C8003-6F8C-4EAE-8BDB-4FF02431E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1485900"/>
            <a:ext cx="4267200" cy="1352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AE49D9-0CF9-436F-B281-3529ADA57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3224212"/>
            <a:ext cx="5124450" cy="16573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C18B50-B5A8-4409-A175-FA7BAA4D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171824"/>
            <a:ext cx="52768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76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D1BA7-40FC-41E3-97AE-56F5CFA4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eines Branch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354451-99F5-480A-995C-A5C5D8E0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428567"/>
            <a:ext cx="6824662" cy="40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470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B9C-CBE5-41DD-A138-B10A2D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Befehle auf (lokale) Branche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BCA0D992-6A6D-431E-B1AF-41EAF1650C4D}"/>
              </a:ext>
            </a:extLst>
          </p:cNvPr>
          <p:cNvSpPr/>
          <p:nvPr/>
        </p:nvSpPr>
        <p:spPr>
          <a:xfrm>
            <a:off x="728201" y="156576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erstellen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358380-7F1D-4804-9062-A84BC60B1B01}"/>
              </a:ext>
            </a:extLst>
          </p:cNvPr>
          <p:cNvSpPr txBox="1"/>
          <p:nvPr/>
        </p:nvSpPr>
        <p:spPr>
          <a:xfrm>
            <a:off x="6649375" y="1572519"/>
            <a:ext cx="194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F69D005-D5C7-45B8-9678-D9CD7E7FFB04}"/>
              </a:ext>
            </a:extLst>
          </p:cNvPr>
          <p:cNvSpPr/>
          <p:nvPr/>
        </p:nvSpPr>
        <p:spPr>
          <a:xfrm>
            <a:off x="728200" y="261480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 Branch wechseln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A5E091-62A0-42B9-96C2-F5A9F926FC17}"/>
              </a:ext>
            </a:extLst>
          </p:cNvPr>
          <p:cNvSpPr txBox="1"/>
          <p:nvPr/>
        </p:nvSpPr>
        <p:spPr>
          <a:xfrm>
            <a:off x="6649375" y="2574916"/>
            <a:ext cx="2142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3067E74-E7B9-460B-B460-EE9364CA1B7C}"/>
              </a:ext>
            </a:extLst>
          </p:cNvPr>
          <p:cNvSpPr/>
          <p:nvPr/>
        </p:nvSpPr>
        <p:spPr>
          <a:xfrm>
            <a:off x="728199" y="366385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erstellen und in diesen Wechseln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3A0D4-835A-479A-AFC8-1E857E7069AA}"/>
              </a:ext>
            </a:extLst>
          </p:cNvPr>
          <p:cNvSpPr txBox="1"/>
          <p:nvPr/>
        </p:nvSpPr>
        <p:spPr>
          <a:xfrm>
            <a:off x="6649375" y="3663852"/>
            <a:ext cx="2432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–b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162C27D-F8A4-4579-A90B-7005A0D57D91}"/>
              </a:ext>
            </a:extLst>
          </p:cNvPr>
          <p:cNvSpPr/>
          <p:nvPr/>
        </p:nvSpPr>
        <p:spPr>
          <a:xfrm>
            <a:off x="728199" y="471289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löschen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1F6565-3F19-41A6-910A-A3A683C1C1AE}"/>
              </a:ext>
            </a:extLst>
          </p:cNvPr>
          <p:cNvSpPr txBox="1"/>
          <p:nvPr/>
        </p:nvSpPr>
        <p:spPr>
          <a:xfrm>
            <a:off x="6649375" y="4712897"/>
            <a:ext cx="22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--d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7CE7197-D1F2-4E69-8101-D8CA922CD7D8}"/>
              </a:ext>
            </a:extLst>
          </p:cNvPr>
          <p:cNvSpPr/>
          <p:nvPr/>
        </p:nvSpPr>
        <p:spPr>
          <a:xfrm>
            <a:off x="728199" y="576194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löschen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777FF1-4EF2-4163-88E7-4436BEDAAE47}"/>
              </a:ext>
            </a:extLst>
          </p:cNvPr>
          <p:cNvSpPr txBox="1"/>
          <p:nvPr/>
        </p:nvSpPr>
        <p:spPr>
          <a:xfrm>
            <a:off x="6649375" y="5761942"/>
            <a:ext cx="22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--D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590504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B9C-CBE5-41DD-A138-B10A2D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Befehle auf (remote) Branche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BCA0D992-6A6D-431E-B1AF-41EAF1650C4D}"/>
              </a:ext>
            </a:extLst>
          </p:cNvPr>
          <p:cNvSpPr/>
          <p:nvPr/>
        </p:nvSpPr>
        <p:spPr>
          <a:xfrm>
            <a:off x="728201" y="156576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puschen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358380-7F1D-4804-9062-A84BC60B1B01}"/>
              </a:ext>
            </a:extLst>
          </p:cNvPr>
          <p:cNvSpPr txBox="1"/>
          <p:nvPr/>
        </p:nvSpPr>
        <p:spPr>
          <a:xfrm>
            <a:off x="6649375" y="1572519"/>
            <a:ext cx="327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–u </a:t>
            </a:r>
            <a:r>
              <a:rPr lang="de-DE" dirty="0" err="1"/>
              <a:t>origin</a:t>
            </a:r>
            <a:r>
              <a:rPr lang="de-DE" dirty="0"/>
              <a:t> &lt;</a:t>
            </a:r>
            <a:r>
              <a:rPr lang="de-DE" dirty="0" err="1"/>
              <a:t>branchname</a:t>
            </a:r>
            <a:r>
              <a:rPr lang="de-DE" dirty="0"/>
              <a:t>&gt;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F69D005-D5C7-45B8-9678-D9CD7E7FFB04}"/>
              </a:ext>
            </a:extLst>
          </p:cNvPr>
          <p:cNvSpPr/>
          <p:nvPr/>
        </p:nvSpPr>
        <p:spPr>
          <a:xfrm>
            <a:off x="728200" y="261480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 (remote) Branch löschen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A5E091-62A0-42B9-96C2-F5A9F926FC17}"/>
              </a:ext>
            </a:extLst>
          </p:cNvPr>
          <p:cNvSpPr txBox="1"/>
          <p:nvPr/>
        </p:nvSpPr>
        <p:spPr>
          <a:xfrm>
            <a:off x="6649375" y="2574916"/>
            <a:ext cx="3776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--</a:t>
            </a:r>
            <a:r>
              <a:rPr lang="de-DE" dirty="0" err="1"/>
              <a:t>delete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&lt;</a:t>
            </a:r>
            <a:r>
              <a:rPr lang="de-DE" dirty="0" err="1"/>
              <a:t>branchname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origin</a:t>
            </a:r>
            <a:r>
              <a:rPr lang="de-DE" dirty="0"/>
              <a:t> :&lt;</a:t>
            </a:r>
            <a:r>
              <a:rPr lang="de-DE" dirty="0" err="1"/>
              <a:t>branchname</a:t>
            </a:r>
            <a:r>
              <a:rPr lang="de-DE" dirty="0"/>
              <a:t>&gt;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3067E74-E7B9-460B-B460-EE9364CA1B7C}"/>
              </a:ext>
            </a:extLst>
          </p:cNvPr>
          <p:cNvSpPr/>
          <p:nvPr/>
        </p:nvSpPr>
        <p:spPr>
          <a:xfrm>
            <a:off x="728199" y="366385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Löschen </a:t>
            </a:r>
            <a:r>
              <a:rPr lang="de-DE" dirty="0" err="1"/>
              <a:t>verweister</a:t>
            </a:r>
            <a:r>
              <a:rPr lang="de-DE" dirty="0"/>
              <a:t> Branche (</a:t>
            </a:r>
            <a:r>
              <a:rPr lang="de-DE" dirty="0" err="1"/>
              <a:t>prune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3A0D4-835A-479A-AFC8-1E857E7069AA}"/>
              </a:ext>
            </a:extLst>
          </p:cNvPr>
          <p:cNvSpPr txBox="1"/>
          <p:nvPr/>
        </p:nvSpPr>
        <p:spPr>
          <a:xfrm>
            <a:off x="6649375" y="3663852"/>
            <a:ext cx="123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–p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162C27D-F8A4-4579-A90B-7005A0D57D91}"/>
              </a:ext>
            </a:extLst>
          </p:cNvPr>
          <p:cNvSpPr/>
          <p:nvPr/>
        </p:nvSpPr>
        <p:spPr>
          <a:xfrm>
            <a:off x="728199" y="471289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löschen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1F6565-3F19-41A6-910A-A3A683C1C1AE}"/>
              </a:ext>
            </a:extLst>
          </p:cNvPr>
          <p:cNvSpPr txBox="1"/>
          <p:nvPr/>
        </p:nvSpPr>
        <p:spPr>
          <a:xfrm>
            <a:off x="6649375" y="4712897"/>
            <a:ext cx="22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--d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8807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B9C-CBE5-41DD-A138-B10A2D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Anzeige von Branchen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BCA0D992-6A6D-431E-B1AF-41EAF1650C4D}"/>
              </a:ext>
            </a:extLst>
          </p:cNvPr>
          <p:cNvSpPr/>
          <p:nvPr/>
        </p:nvSpPr>
        <p:spPr>
          <a:xfrm>
            <a:off x="728201" y="156576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Lokale Branche anzeigen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358380-7F1D-4804-9062-A84BC60B1B01}"/>
              </a:ext>
            </a:extLst>
          </p:cNvPr>
          <p:cNvSpPr txBox="1"/>
          <p:nvPr/>
        </p:nvSpPr>
        <p:spPr>
          <a:xfrm>
            <a:off x="6649375" y="1572519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F69D005-D5C7-45B8-9678-D9CD7E7FFB04}"/>
              </a:ext>
            </a:extLst>
          </p:cNvPr>
          <p:cNvSpPr/>
          <p:nvPr/>
        </p:nvSpPr>
        <p:spPr>
          <a:xfrm>
            <a:off x="728200" y="261480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Remote </a:t>
            </a:r>
            <a:r>
              <a:rPr lang="de-DE" dirty="0" err="1"/>
              <a:t>branche</a:t>
            </a:r>
            <a:r>
              <a:rPr lang="de-DE" dirty="0"/>
              <a:t> anzeigen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A5E091-62A0-42B9-96C2-F5A9F926FC17}"/>
              </a:ext>
            </a:extLst>
          </p:cNvPr>
          <p:cNvSpPr txBox="1"/>
          <p:nvPr/>
        </p:nvSpPr>
        <p:spPr>
          <a:xfrm>
            <a:off x="6649375" y="2574916"/>
            <a:ext cx="132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-r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3067E74-E7B9-460B-B460-EE9364CA1B7C}"/>
              </a:ext>
            </a:extLst>
          </p:cNvPr>
          <p:cNvSpPr/>
          <p:nvPr/>
        </p:nvSpPr>
        <p:spPr>
          <a:xfrm>
            <a:off x="728199" y="366385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Alle Branche anzeigen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3A0D4-835A-479A-AFC8-1E857E7069AA}"/>
              </a:ext>
            </a:extLst>
          </p:cNvPr>
          <p:cNvSpPr txBox="1"/>
          <p:nvPr/>
        </p:nvSpPr>
        <p:spPr>
          <a:xfrm>
            <a:off x="6649375" y="3663852"/>
            <a:ext cx="135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-a</a:t>
            </a:r>
          </a:p>
        </p:txBody>
      </p:sp>
    </p:spTree>
    <p:extLst>
      <p:ext uri="{BB962C8B-B14F-4D97-AF65-F5344CB8AC3E}">
        <p14:creationId xmlns:p14="http://schemas.microsoft.com/office/powerpoint/2010/main" val="6605882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27:</a:t>
            </a:r>
            <a:br>
              <a:rPr lang="de-DE" dirty="0"/>
            </a:br>
            <a:r>
              <a:rPr lang="de-DE" dirty="0"/>
              <a:t>   Branche anlegen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uebung_27.txt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git_27.zip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3699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8EA66-4D32-4D97-B7BE-DBA720B2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Branche zusammen führen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877D79-58CC-439A-A0F3-8BCD205C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1850" cy="4351338"/>
          </a:xfrm>
        </p:spPr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Merge</a:t>
            </a:r>
            <a:r>
              <a:rPr lang="de-DE" dirty="0"/>
              <a:t>-Aktion erzeugt immer ein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Außer in ganz seltenen Situationen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17E430-55F7-404E-854C-6C6A55ED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073063"/>
            <a:ext cx="7305674" cy="38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1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D8794-31EE-4AA0-9D9B-5E7E61CF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Fast Forward </a:t>
            </a:r>
            <a:r>
              <a:rPr lang="de-DE" dirty="0" err="1"/>
              <a:t>Merge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672171-17E4-46D0-B0D8-9ED0ED51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4" y="1563828"/>
            <a:ext cx="8734425" cy="48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182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C0406-2D4D-49F7-A9F3-2DF97EC9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beim Zusammenführen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38D57-A23C-4193-BE72-405BDFB5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Eigentlich ist ein </a:t>
            </a:r>
            <a:r>
              <a:rPr lang="de-DE" dirty="0" err="1"/>
              <a:t>commit</a:t>
            </a:r>
            <a:r>
              <a:rPr lang="de-DE" dirty="0"/>
              <a:t> nicht immer nötig</a:t>
            </a:r>
          </a:p>
          <a:p>
            <a:pPr lvl="1"/>
            <a:r>
              <a:rPr lang="de-DE" dirty="0"/>
              <a:t>Beispiel wenn die zusammen geführten Branche kein gemeinsames Änderungsset haben</a:t>
            </a:r>
          </a:p>
          <a:p>
            <a:r>
              <a:rPr lang="de-DE" dirty="0"/>
              <a:t>Hier gehen die Meinungen dann auseinander</a:t>
            </a:r>
          </a:p>
          <a:p>
            <a:pPr lvl="1"/>
            <a:r>
              <a:rPr lang="de-DE" dirty="0" err="1"/>
              <a:t>Merge</a:t>
            </a:r>
            <a:r>
              <a:rPr lang="de-DE" dirty="0"/>
              <a:t>-Commit ist wichtig als Hinweis</a:t>
            </a:r>
          </a:p>
          <a:p>
            <a:pPr lvl="1"/>
            <a:r>
              <a:rPr lang="de-DE" dirty="0" err="1"/>
              <a:t>Merge</a:t>
            </a:r>
            <a:r>
              <a:rPr lang="de-DE" dirty="0"/>
              <a:t>-Commit verunreinigt die Historie</a:t>
            </a:r>
          </a:p>
        </p:txBody>
      </p:sp>
    </p:spTree>
    <p:extLst>
      <p:ext uri="{BB962C8B-B14F-4D97-AF65-F5344CB8AC3E}">
        <p14:creationId xmlns:p14="http://schemas.microsoft.com/office/powerpoint/2010/main" val="226049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8CA92-B06C-4A1C-A2FD-5361CE6C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Steckbrief</a:t>
            </a:r>
          </a:p>
        </p:txBody>
      </p:sp>
      <p:pic>
        <p:nvPicPr>
          <p:cNvPr id="4" name="Grafik 3" descr="Ein Bild, das Text, Umschlag, Bilderrahmen, Visitenkarte enthält.&#10;&#10;Automatisch generierte Beschreibung">
            <a:extLst>
              <a:ext uri="{FF2B5EF4-FFF2-40B4-BE49-F238E27FC236}">
                <a16:creationId xmlns:a16="http://schemas.microsoft.com/office/drawing/2014/main" id="{AEF8998A-BC6F-4503-B96B-53AE7D2E4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47" y="365125"/>
            <a:ext cx="5707908" cy="63062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68304D-1357-48BB-943D-71020B347AAD}"/>
              </a:ext>
            </a:extLst>
          </p:cNvPr>
          <p:cNvSpPr txBox="1"/>
          <p:nvPr/>
        </p:nvSpPr>
        <p:spPr>
          <a:xfrm>
            <a:off x="5305097" y="2502565"/>
            <a:ext cx="47830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Preiswerte Operationen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Commit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Suchen und Vergleichen (auch in </a:t>
            </a:r>
            <a:r>
              <a:rPr lang="de-DE" dirty="0" err="1"/>
              <a:t>History</a:t>
            </a:r>
            <a:r>
              <a:rPr lang="de-DE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Branch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Mergen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Gesamte </a:t>
            </a:r>
            <a:r>
              <a:rPr lang="de-DE" dirty="0" err="1"/>
              <a:t>History</a:t>
            </a:r>
            <a:r>
              <a:rPr lang="de-DE" dirty="0"/>
              <a:t> lokal vorhanden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Vergleichsweise hoher Platzbedarf</a:t>
            </a:r>
          </a:p>
        </p:txBody>
      </p:sp>
    </p:spTree>
    <p:extLst>
      <p:ext uri="{BB962C8B-B14F-4D97-AF65-F5344CB8AC3E}">
        <p14:creationId xmlns:p14="http://schemas.microsoft.com/office/powerpoint/2010/main" val="16262707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77EA6DC-6FBC-453D-BC5E-8A0EFAE3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571500"/>
            <a:ext cx="110585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100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49FA4C1-2896-433C-BB96-EF885A6C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71462"/>
            <a:ext cx="109537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3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D85C8-C923-4113-B98D-0FDA5DC1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Fehlerfall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CE0C8-027B-439A-B4A7-B3C75CD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rebase</a:t>
            </a:r>
            <a:r>
              <a:rPr lang="de-DE" dirty="0"/>
              <a:t>-Befehl geht durch die Fehler durch</a:t>
            </a:r>
          </a:p>
          <a:p>
            <a:pPr lvl="1"/>
            <a:r>
              <a:rPr lang="de-DE" dirty="0"/>
              <a:t>Diese müssen behoben werden</a:t>
            </a:r>
          </a:p>
          <a:p>
            <a:pPr lvl="1"/>
            <a:r>
              <a:rPr lang="de-DE" dirty="0"/>
              <a:t>Mit 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“ abschließen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90216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552A4-D819-4174-9325-2524665E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Beenden des </a:t>
            </a:r>
            <a:r>
              <a:rPr lang="de-DE" dirty="0" err="1"/>
              <a:t>Merge</a:t>
            </a:r>
            <a:r>
              <a:rPr lang="de-DE" dirty="0"/>
              <a:t>/</a:t>
            </a:r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2BF4B6-AF23-45CD-A406-3379BCE30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rebase</a:t>
            </a:r>
            <a:r>
              <a:rPr lang="de-DE" dirty="0"/>
              <a:t> –</a:t>
            </a:r>
            <a:r>
              <a:rPr lang="de-DE" dirty="0" err="1"/>
              <a:t>abort</a:t>
            </a:r>
            <a:r>
              <a:rPr lang="de-DE" dirty="0"/>
              <a:t>“</a:t>
            </a:r>
          </a:p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–</a:t>
            </a:r>
            <a:r>
              <a:rPr lang="de-DE" dirty="0" err="1"/>
              <a:t>abort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Abbruch</a:t>
            </a:r>
          </a:p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rebase</a:t>
            </a:r>
            <a:r>
              <a:rPr lang="de-DE" dirty="0"/>
              <a:t> –</a:t>
            </a:r>
            <a:r>
              <a:rPr lang="de-DE" dirty="0" err="1"/>
              <a:t>skip</a:t>
            </a:r>
            <a:r>
              <a:rPr lang="de-DE" dirty="0"/>
              <a:t>“ </a:t>
            </a:r>
          </a:p>
          <a:p>
            <a:pPr lvl="1"/>
            <a:r>
              <a:rPr lang="de-DE" dirty="0"/>
              <a:t>Überspringen des Konflikt</a:t>
            </a:r>
          </a:p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–</a:t>
            </a:r>
            <a:r>
              <a:rPr lang="de-DE" dirty="0" err="1"/>
              <a:t>merge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Nimmt den </a:t>
            </a:r>
            <a:r>
              <a:rPr lang="de-DE" dirty="0" err="1"/>
              <a:t>Merge</a:t>
            </a:r>
            <a:r>
              <a:rPr lang="de-DE" dirty="0"/>
              <a:t>-Commit wieder raus (und macht den </a:t>
            </a:r>
            <a:r>
              <a:rPr lang="de-DE" dirty="0" err="1"/>
              <a:t>Merge</a:t>
            </a:r>
            <a:r>
              <a:rPr lang="de-DE" dirty="0"/>
              <a:t> rückgängig)</a:t>
            </a:r>
          </a:p>
        </p:txBody>
      </p:sp>
    </p:spTree>
    <p:extLst>
      <p:ext uri="{BB962C8B-B14F-4D97-AF65-F5344CB8AC3E}">
        <p14:creationId xmlns:p14="http://schemas.microsoft.com/office/powerpoint/2010/main" val="21087099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28:</a:t>
            </a:r>
            <a:br>
              <a:rPr lang="de-DE" dirty="0"/>
            </a:br>
            <a:r>
              <a:rPr lang="de-DE" dirty="0"/>
              <a:t>   Branche anlegen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uebung_28.txt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git_28.zip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2588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B842-7352-4885-96E7-1C2952A4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kleiner Umblick auf GITHUB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5EED7B-6AE2-4B2A-A9C4-B6FA816E4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9725" cy="2212975"/>
          </a:xfrm>
        </p:spPr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Fork</a:t>
            </a:r>
          </a:p>
          <a:p>
            <a:r>
              <a:rPr lang="de-DE" dirty="0"/>
              <a:t>Eigenschaften von </a:t>
            </a:r>
            <a:r>
              <a:rPr lang="de-DE" dirty="0" err="1"/>
              <a:t>Repositories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BD2631-66F2-40FE-BA41-984657505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4" y="2035129"/>
            <a:ext cx="5368031" cy="332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319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29:</a:t>
            </a:r>
            <a:br>
              <a:rPr lang="de-DE" dirty="0"/>
            </a:br>
            <a:r>
              <a:rPr lang="de-DE" dirty="0"/>
              <a:t>   Arbeiten über remote-Repository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uebung_29.txt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git_29.zip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8266798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164DD-D19E-46A3-8C5C-0C1C7B8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Pullrequest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BEF38-2E22-4E05-95BE-26185662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Durchführen des </a:t>
            </a:r>
            <a:r>
              <a:rPr lang="de-DE" dirty="0" err="1"/>
              <a:t>Merge</a:t>
            </a:r>
            <a:r>
              <a:rPr lang="de-DE" dirty="0"/>
              <a:t> vom Branch in den </a:t>
            </a:r>
            <a:r>
              <a:rPr lang="de-DE" dirty="0" err="1"/>
              <a:t>Elternbranch</a:t>
            </a:r>
            <a:br>
              <a:rPr lang="de-DE" dirty="0"/>
            </a:br>
            <a:r>
              <a:rPr lang="de-DE" dirty="0"/>
              <a:t>über den GIT-Webservice</a:t>
            </a:r>
          </a:p>
          <a:p>
            <a:pPr lvl="1"/>
            <a:r>
              <a:rPr lang="de-DE" dirty="0"/>
              <a:t>Hier können automatisierte </a:t>
            </a:r>
            <a:r>
              <a:rPr lang="de-DE" dirty="0" err="1"/>
              <a:t>Qualitygates</a:t>
            </a:r>
            <a:r>
              <a:rPr lang="de-DE" dirty="0"/>
              <a:t> durchlaufen werden</a:t>
            </a:r>
          </a:p>
          <a:p>
            <a:pPr lvl="1"/>
            <a:r>
              <a:rPr lang="de-DE" dirty="0"/>
              <a:t>Hier kann auch eine manuelle Kontrolle nach bestimmten Verfahren durchgeführt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61456D-9D74-4B9F-97DD-4943B66C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3366577"/>
            <a:ext cx="5526010" cy="32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00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97ECBF3-5642-43D2-A069-9D05D881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109663"/>
            <a:ext cx="8192860" cy="51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12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69B2D1A-8FE6-444D-8475-82ABB057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581932"/>
            <a:ext cx="9359462" cy="527606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40BF455-DA5C-41E7-8694-94E64E16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Einstellungen für </a:t>
            </a:r>
            <a:r>
              <a:rPr lang="de-DE"/>
              <a:t>den Branch</a:t>
            </a:r>
          </a:p>
        </p:txBody>
      </p:sp>
    </p:spTree>
    <p:extLst>
      <p:ext uri="{BB962C8B-B14F-4D97-AF65-F5344CB8AC3E}">
        <p14:creationId xmlns:p14="http://schemas.microsoft.com/office/powerpoint/2010/main" val="203943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7E2B14-1501-4299-B61B-1DC14527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de-DE" dirty="0"/>
              <a:t>Medien für GIT-Interessierte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020B5-4353-458A-82D5-CA747420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194102"/>
            <a:ext cx="5695950" cy="3908585"/>
          </a:xfrm>
        </p:spPr>
        <p:txBody>
          <a:bodyPr>
            <a:normAutofit/>
          </a:bodyPr>
          <a:lstStyle/>
          <a:p>
            <a:r>
              <a:rPr lang="de-DE" sz="1700" dirty="0"/>
              <a:t>Tech-Talk mit Linus </a:t>
            </a:r>
            <a:r>
              <a:rPr lang="de-DE" sz="1700" dirty="0" err="1"/>
              <a:t>Torwalds</a:t>
            </a:r>
            <a:endParaRPr lang="de-DE" sz="1700" dirty="0"/>
          </a:p>
          <a:p>
            <a:pPr lvl="1"/>
            <a:r>
              <a:rPr lang="de-DE" sz="1700" dirty="0"/>
              <a:t>Linus </a:t>
            </a:r>
            <a:r>
              <a:rPr lang="de-DE" sz="1700" dirty="0" err="1"/>
              <a:t>Torwalds</a:t>
            </a:r>
            <a:r>
              <a:rPr lang="de-DE" sz="1700" dirty="0"/>
              <a:t> plaudert ein wenig aus dem Nähkästchen über die Beweggründe zur Entwicklung von GIT</a:t>
            </a:r>
          </a:p>
          <a:p>
            <a:pPr lvl="1"/>
            <a:r>
              <a:rPr lang="de-DE" sz="1700" dirty="0"/>
              <a:t>https://www.youtube.com/watch?v=4XpnKHJAok8</a:t>
            </a:r>
          </a:p>
          <a:p>
            <a:r>
              <a:rPr lang="de-DE" sz="1700" dirty="0"/>
              <a:t>Ein </a:t>
            </a:r>
            <a:r>
              <a:rPr lang="de-DE" sz="1700" dirty="0" err="1"/>
              <a:t>DevOps</a:t>
            </a:r>
            <a:r>
              <a:rPr lang="de-DE" sz="1700" dirty="0"/>
              <a:t>-Buch über GIT</a:t>
            </a:r>
          </a:p>
          <a:p>
            <a:endParaRPr lang="de-DE" sz="1700" dirty="0"/>
          </a:p>
          <a:p>
            <a:r>
              <a:rPr lang="de-DE" sz="1700" dirty="0"/>
              <a:t>GIT vs. SVN</a:t>
            </a:r>
          </a:p>
          <a:p>
            <a:pPr lvl="1"/>
            <a:r>
              <a:rPr lang="de-DE" sz="1700" dirty="0"/>
              <a:t>Scheinbar neutrale Gegenüberstellung</a:t>
            </a:r>
          </a:p>
          <a:p>
            <a:pPr lvl="1"/>
            <a:r>
              <a:rPr lang="de-DE" sz="1700" dirty="0"/>
              <a:t>https://svnvsgit.com/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3D800D-642A-4358-BC6E-B2A2A09B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175" y="2194102"/>
            <a:ext cx="2301227" cy="30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86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4AD3B-8489-4A28-BC81-F5A4B29B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Feature-Branch-Workflow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6AF385-110B-4A93-9FA5-B411EEFE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9125" cy="4351338"/>
          </a:xfrm>
        </p:spPr>
        <p:txBody>
          <a:bodyPr/>
          <a:lstStyle/>
          <a:p>
            <a:r>
              <a:rPr lang="de-DE" dirty="0"/>
              <a:t>Personengebundene </a:t>
            </a:r>
            <a:r>
              <a:rPr lang="de-DE" dirty="0" err="1"/>
              <a:t>Branches</a:t>
            </a:r>
            <a:endParaRPr lang="de-DE" dirty="0"/>
          </a:p>
          <a:p>
            <a:r>
              <a:rPr lang="de-DE" dirty="0"/>
              <a:t>Die Branche werden bei Ende der Aufgabe </a:t>
            </a:r>
            <a:r>
              <a:rPr lang="de-DE" dirty="0" err="1"/>
              <a:t>gemerged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D6FC8E-7BEF-447E-B910-9A0A0D12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2200275"/>
            <a:ext cx="55816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72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477328"/>
          </a:xfrm>
        </p:spPr>
        <p:txBody>
          <a:bodyPr>
            <a:normAutofit fontScale="90000"/>
          </a:bodyPr>
          <a:lstStyle/>
          <a:p>
            <a:r>
              <a:rPr lang="de-DE" dirty="0"/>
              <a:t>Übung 30:</a:t>
            </a:r>
            <a:br>
              <a:rPr lang="de-DE" dirty="0"/>
            </a:br>
            <a:r>
              <a:rPr lang="de-DE" dirty="0"/>
              <a:t>   Arbeiten über remote-Repository und Branche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uebung_30.txt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git_30.zip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7217834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B2C91-2B55-46B0-848A-A79FD532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GIT-Workflow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8D1C93-D4A8-4B65-8043-3C3495285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7350" cy="4351338"/>
          </a:xfrm>
        </p:spPr>
        <p:txBody>
          <a:bodyPr/>
          <a:lstStyle/>
          <a:p>
            <a:r>
              <a:rPr lang="de-DE" dirty="0"/>
              <a:t>Vor allem für die Anforderungen der Softwareentwicklung mit …</a:t>
            </a:r>
          </a:p>
          <a:p>
            <a:pPr lvl="1"/>
            <a:r>
              <a:rPr lang="de-DE" dirty="0"/>
              <a:t>Release-Auslieferungen</a:t>
            </a:r>
          </a:p>
          <a:p>
            <a:pPr lvl="1"/>
            <a:r>
              <a:rPr lang="de-DE" dirty="0"/>
              <a:t>Entwicklungsaufgaben</a:t>
            </a:r>
          </a:p>
          <a:p>
            <a:pPr lvl="1"/>
            <a:r>
              <a:rPr lang="de-DE" dirty="0"/>
              <a:t>Hotfix, die ja auch wieder in die</a:t>
            </a:r>
            <a:br>
              <a:rPr lang="de-DE" dirty="0"/>
            </a:br>
            <a:r>
              <a:rPr lang="de-DE" dirty="0"/>
              <a:t>Entwicklungsbranche rein müssen und schlussendlich in alle Folgereleases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BA8580-61F6-461A-9F36-CBA30546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62" y="290512"/>
            <a:ext cx="50577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964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81A479-953E-41BE-85EF-901A15F5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/>
              <a:t>Ab jetzt wird’s wirklich remote ;)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C7BACA-E9BE-4AEE-9547-B7D2E3DC1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/>
              <a:t>Ab jetzt machen wir einige Übungen auf GitHUB</a:t>
            </a:r>
          </a:p>
          <a:p>
            <a:r>
              <a:rPr lang="de-DE" sz="2000"/>
              <a:t>Legen Sie sich ein kostenlosen User an</a:t>
            </a:r>
          </a:p>
          <a:p>
            <a:r>
              <a:rPr lang="de-DE" sz="2000"/>
              <a:t>Sie werden später auf Repositories berechtigt, um an diversen</a:t>
            </a:r>
            <a:br>
              <a:rPr lang="de-DE" sz="2000"/>
            </a:br>
            <a:r>
              <a:rPr lang="de-DE" sz="2000"/>
              <a:t>Übungen teilnehmen zu können.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D4E73A48-5969-4204-9417-700BE12D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91192"/>
            <a:ext cx="6253212" cy="33454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300614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476365" y="1486544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7847484" y="1740288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631476" y="2783403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8308593" y="3244334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572769" y="5162038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5201335" y="5532352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555046" y="395745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8059460" y="441838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816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231D2-45E4-0ACC-2955-539C2559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LFS installieren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D776BE-6EA6-2B9E-4079-3EAD2459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658" y="1462970"/>
            <a:ext cx="6006891" cy="502990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FDBB74F-6313-A93A-C8D4-05241779697D}"/>
              </a:ext>
            </a:extLst>
          </p:cNvPr>
          <p:cNvSpPr/>
          <p:nvPr/>
        </p:nvSpPr>
        <p:spPr>
          <a:xfrm>
            <a:off x="909917" y="1304609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„git-lfs.com“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09C17B5-D549-D6F9-F699-B58349C238EE}"/>
              </a:ext>
            </a:extLst>
          </p:cNvPr>
          <p:cNvSpPr/>
          <p:nvPr/>
        </p:nvSpPr>
        <p:spPr>
          <a:xfrm>
            <a:off x="909917" y="3042871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Download-Möglichkeit abhängig vom Betriebssystem</a:t>
            </a:r>
          </a:p>
        </p:txBody>
      </p:sp>
    </p:spTree>
    <p:extLst>
      <p:ext uri="{BB962C8B-B14F-4D97-AF65-F5344CB8AC3E}">
        <p14:creationId xmlns:p14="http://schemas.microsoft.com/office/powerpoint/2010/main" val="8032532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1779-445A-4756-AEBB-DD933AD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Große</a:t>
            </a:r>
            <a:r>
              <a:rPr lang="en-US" dirty="0"/>
              <a:t> </a:t>
            </a:r>
            <a:r>
              <a:rPr lang="en-US" dirty="0" err="1"/>
              <a:t>Dateien</a:t>
            </a:r>
            <a:r>
              <a:rPr lang="en-US" dirty="0"/>
              <a:t>, </a:t>
            </a:r>
            <a:r>
              <a:rPr lang="en-US" dirty="0" err="1"/>
              <a:t>Nicht-Textdateien</a:t>
            </a:r>
            <a:r>
              <a:rPr lang="en-US" dirty="0"/>
              <a:t>, Binaries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A5787B-5645-413A-B82A-D93DA153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32576" cy="4351338"/>
          </a:xfrm>
        </p:spPr>
        <p:txBody>
          <a:bodyPr>
            <a:normAutofit/>
          </a:bodyPr>
          <a:lstStyle/>
          <a:p>
            <a:r>
              <a:rPr lang="de-DE" dirty="0"/>
              <a:t>Mitunter keine Diff-Betrachtung möglich</a:t>
            </a:r>
          </a:p>
          <a:p>
            <a:pPr lvl="1"/>
            <a:r>
              <a:rPr lang="de-DE" dirty="0"/>
              <a:t>Bilder</a:t>
            </a:r>
          </a:p>
          <a:p>
            <a:pPr lvl="1"/>
            <a:r>
              <a:rPr lang="de-DE" dirty="0" err="1"/>
              <a:t>Binaries</a:t>
            </a:r>
            <a:endParaRPr lang="de-DE" dirty="0"/>
          </a:p>
          <a:p>
            <a:pPr lvl="1"/>
            <a:r>
              <a:rPr lang="de-DE" dirty="0"/>
              <a:t>Besondere Dateiformate</a:t>
            </a:r>
          </a:p>
          <a:p>
            <a:r>
              <a:rPr lang="de-DE" dirty="0"/>
              <a:t>Diese Erzeugen mit jedem </a:t>
            </a:r>
            <a:r>
              <a:rPr lang="de-DE" dirty="0" err="1"/>
              <a:t>commit</a:t>
            </a:r>
            <a:r>
              <a:rPr lang="de-DE" dirty="0"/>
              <a:t> immer eine komplett neue Version als GLOB</a:t>
            </a:r>
          </a:p>
          <a:p>
            <a:pPr lvl="1"/>
            <a:r>
              <a:rPr lang="de-DE" dirty="0"/>
              <a:t>Das Repo wächst mit jedem </a:t>
            </a:r>
            <a:r>
              <a:rPr lang="de-DE" dirty="0" err="1"/>
              <a:t>commit</a:t>
            </a:r>
            <a:r>
              <a:rPr lang="de-DE" dirty="0"/>
              <a:t> entsprechend der Dateigröße</a:t>
            </a:r>
          </a:p>
          <a:p>
            <a:r>
              <a:rPr lang="de-DE" dirty="0" err="1"/>
              <a:t>Clonen</a:t>
            </a:r>
            <a:r>
              <a:rPr lang="de-DE" dirty="0"/>
              <a:t> von Repos würde sehr lange dauern</a:t>
            </a:r>
          </a:p>
          <a:p>
            <a:pPr lvl="1"/>
            <a:r>
              <a:rPr lang="de-DE" dirty="0"/>
              <a:t>Im Grunde nutzen Historien von Bildern/</a:t>
            </a:r>
            <a:r>
              <a:rPr lang="de-DE" dirty="0" err="1"/>
              <a:t>Binaries</a:t>
            </a:r>
            <a:r>
              <a:rPr lang="de-DE" dirty="0"/>
              <a:t> etc. nicht viel</a:t>
            </a:r>
          </a:p>
        </p:txBody>
      </p:sp>
    </p:spTree>
    <p:extLst>
      <p:ext uri="{BB962C8B-B14F-4D97-AF65-F5344CB8AC3E}">
        <p14:creationId xmlns:p14="http://schemas.microsoft.com/office/powerpoint/2010/main" val="197224465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1779-445A-4756-AEBB-DD933AD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LFS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A5787B-5645-413A-B82A-D93DA153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32576" cy="4351338"/>
          </a:xfrm>
        </p:spPr>
        <p:txBody>
          <a:bodyPr>
            <a:normAutofit/>
          </a:bodyPr>
          <a:lstStyle/>
          <a:p>
            <a:r>
              <a:rPr lang="de-DE" dirty="0"/>
              <a:t>Die durch LFS </a:t>
            </a:r>
            <a:r>
              <a:rPr lang="de-DE" dirty="0" err="1"/>
              <a:t>gecachten</a:t>
            </a:r>
            <a:r>
              <a:rPr lang="de-DE" dirty="0"/>
              <a:t> </a:t>
            </a:r>
            <a:r>
              <a:rPr lang="de-DE" dirty="0" err="1"/>
              <a:t>Binaries</a:t>
            </a:r>
            <a:r>
              <a:rPr lang="de-DE" dirty="0"/>
              <a:t>/Bilder werden grundsätzlich</a:t>
            </a:r>
            <a:br>
              <a:rPr lang="de-DE" dirty="0"/>
            </a:br>
            <a:r>
              <a:rPr lang="de-DE" dirty="0"/>
              <a:t>nur die „letzte“ Version verwendet</a:t>
            </a:r>
          </a:p>
          <a:p>
            <a:pPr lvl="1"/>
            <a:r>
              <a:rPr lang="de-DE" dirty="0"/>
              <a:t>Schnelles </a:t>
            </a:r>
            <a:r>
              <a:rPr lang="de-DE" dirty="0" err="1"/>
              <a:t>Clonen</a:t>
            </a:r>
            <a:endParaRPr lang="de-DE" dirty="0"/>
          </a:p>
          <a:p>
            <a:pPr lvl="1"/>
            <a:r>
              <a:rPr lang="de-DE" dirty="0"/>
              <a:t>Schnelles </a:t>
            </a:r>
            <a:r>
              <a:rPr lang="de-DE" dirty="0" err="1"/>
              <a:t>fetchen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2913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A3C93-EA5E-2A52-FA4E-F3FBC684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LFS installieren und aktivieren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9BF89BC9-5881-CD5D-ED9F-ADD742DEA51F}"/>
              </a:ext>
            </a:extLst>
          </p:cNvPr>
          <p:cNvSpPr/>
          <p:nvPr/>
        </p:nvSpPr>
        <p:spPr>
          <a:xfrm>
            <a:off x="838200" y="199489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LFS im Repository hinzufügen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EE891C7-013A-CB02-3247-997ACE7CE71D}"/>
              </a:ext>
            </a:extLst>
          </p:cNvPr>
          <p:cNvSpPr/>
          <p:nvPr/>
        </p:nvSpPr>
        <p:spPr>
          <a:xfrm>
            <a:off x="838200" y="321470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Dateien tracken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9779677-E8FF-69DA-C344-16A6EAF01E6B}"/>
              </a:ext>
            </a:extLst>
          </p:cNvPr>
          <p:cNvSpPr/>
          <p:nvPr/>
        </p:nvSpPr>
        <p:spPr>
          <a:xfrm>
            <a:off x="838200" y="443451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Dateien importieren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19303A-8A8C-74B7-2240-F05AA345DC4F}"/>
              </a:ext>
            </a:extLst>
          </p:cNvPr>
          <p:cNvSpPr txBox="1"/>
          <p:nvPr/>
        </p:nvSpPr>
        <p:spPr>
          <a:xfrm>
            <a:off x="5062451" y="2268029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install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“</a:t>
            </a:r>
            <a:endParaRPr lang="de-DE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A53DAC6-5050-0C23-E686-8203E12970FD}"/>
              </a:ext>
            </a:extLst>
          </p:cNvPr>
          <p:cNvSpPr/>
          <p:nvPr/>
        </p:nvSpPr>
        <p:spPr>
          <a:xfrm>
            <a:off x="5138651" y="2462418"/>
            <a:ext cx="3635188" cy="82111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„.</a:t>
            </a:r>
            <a:r>
              <a:rPr lang="de-DE" dirty="0" err="1"/>
              <a:t>gitattributes</a:t>
            </a:r>
            <a:r>
              <a:rPr lang="de-DE" dirty="0"/>
              <a:t>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55902D-39CA-3C10-047A-E35D8BEEA47E}"/>
              </a:ext>
            </a:extLst>
          </p:cNvPr>
          <p:cNvSpPr txBox="1"/>
          <p:nvPr/>
        </p:nvSpPr>
        <p:spPr>
          <a:xfrm>
            <a:off x="8963891" y="2637361"/>
            <a:ext cx="31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Hier kommen Dateipattern rein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53366B-A53E-7DDD-B024-9CE897DFA141}"/>
              </a:ext>
            </a:extLst>
          </p:cNvPr>
          <p:cNvSpPr txBox="1"/>
          <p:nvPr/>
        </p:nvSpPr>
        <p:spPr>
          <a:xfrm>
            <a:off x="4973782" y="3498555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track ‘…‘“</a:t>
            </a:r>
            <a:endParaRPr lang="de-DE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0720C7D3-E6B6-05C0-49DD-BDAF2A7BC912}"/>
              </a:ext>
            </a:extLst>
          </p:cNvPr>
          <p:cNvSpPr/>
          <p:nvPr/>
        </p:nvSpPr>
        <p:spPr>
          <a:xfrm>
            <a:off x="5138651" y="3748605"/>
            <a:ext cx="3635188" cy="69662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Übersicht getrackter Pattern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128953-0A2B-3EF7-AB85-61DAC86B7AF9}"/>
              </a:ext>
            </a:extLst>
          </p:cNvPr>
          <p:cNvSpPr txBox="1"/>
          <p:nvPr/>
        </p:nvSpPr>
        <p:spPr>
          <a:xfrm>
            <a:off x="8938708" y="391225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track“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7C19FE0-A736-A9C0-E035-C33187146813}"/>
              </a:ext>
            </a:extLst>
          </p:cNvPr>
          <p:cNvSpPr txBox="1"/>
          <p:nvPr/>
        </p:nvSpPr>
        <p:spPr>
          <a:xfrm>
            <a:off x="5062451" y="4695279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.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gitattributes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1830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A3C93-EA5E-2A52-FA4E-F3FBC684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LFS-Ausnahmen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9BF89BC9-5881-CD5D-ED9F-ADD742DEA51F}"/>
              </a:ext>
            </a:extLst>
          </p:cNvPr>
          <p:cNvSpPr/>
          <p:nvPr/>
        </p:nvSpPr>
        <p:spPr>
          <a:xfrm>
            <a:off x="838200" y="199489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Auch alte Versionen mit nehmen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EE891C7-013A-CB02-3247-997ACE7CE71D}"/>
              </a:ext>
            </a:extLst>
          </p:cNvPr>
          <p:cNvSpPr/>
          <p:nvPr/>
        </p:nvSpPr>
        <p:spPr>
          <a:xfrm>
            <a:off x="838200" y="321470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Cache wieder löschen/minimieren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19303A-8A8C-74B7-2240-F05AA345DC4F}"/>
              </a:ext>
            </a:extLst>
          </p:cNvPr>
          <p:cNvSpPr txBox="1"/>
          <p:nvPr/>
        </p:nvSpPr>
        <p:spPr>
          <a:xfrm>
            <a:off x="5062451" y="226802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fetch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recent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“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53366B-A53E-7DDD-B024-9CE897DFA141}"/>
              </a:ext>
            </a:extLst>
          </p:cNvPr>
          <p:cNvSpPr txBox="1"/>
          <p:nvPr/>
        </p:nvSpPr>
        <p:spPr>
          <a:xfrm>
            <a:off x="4973782" y="3498555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prune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–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verify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-remote“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35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5E25A-C9EB-47BF-9F7C-3682ADF1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Blick in Google Trends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3411E0-4ED4-1C7C-41DE-EC8C33CE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" y="1605664"/>
            <a:ext cx="9744635" cy="47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45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F327A-A3B4-9674-1B5B-0646C5384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Diskussionen, Fragen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DD2376-7FC8-8563-3465-9374215B8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90915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BD44A-F99C-4ED3-B47E-02BD1914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zu guter Letzt: </a:t>
            </a:r>
            <a:r>
              <a:rPr lang="de-DE" dirty="0" err="1"/>
              <a:t>Hacktoberfest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9C160DE-C343-4C8E-A399-347AB80E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2236" cy="4351338"/>
          </a:xfrm>
        </p:spPr>
        <p:txBody>
          <a:bodyPr/>
          <a:lstStyle/>
          <a:p>
            <a:r>
              <a:rPr lang="de-DE" dirty="0"/>
              <a:t>Nette Idee zur Belebung des </a:t>
            </a:r>
            <a:r>
              <a:rPr lang="de-DE" dirty="0" err="1"/>
              <a:t>Comunity</a:t>
            </a:r>
            <a:r>
              <a:rPr lang="de-DE" dirty="0"/>
              <a:t>/</a:t>
            </a:r>
            <a:r>
              <a:rPr lang="de-DE" dirty="0" err="1"/>
              <a:t>OpenSource</a:t>
            </a:r>
            <a:r>
              <a:rPr lang="de-DE" dirty="0"/>
              <a:t>-Gedanken</a:t>
            </a:r>
          </a:p>
          <a:p>
            <a:r>
              <a:rPr lang="de-DE" dirty="0"/>
              <a:t>&gt;&gt;&gt; https://hacktoberfest.com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0C3542-C916-4686-A11E-A07F25DB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66" y="2454295"/>
            <a:ext cx="5419948" cy="21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41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2BFEC3-3D2E-457A-A820-A3CC1EEA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425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67086E9-5FAE-495C-B983-DD15FCD2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887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D14C5D-54D9-4D97-A700-C4A5026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zentrales Repository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/>
          <p:nvPr/>
        </p:nvCxnSpPr>
        <p:spPr>
          <a:xfrm flipV="1">
            <a:off x="3151573" y="3000652"/>
            <a:ext cx="1642369" cy="219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AE02434-7B4B-4755-84FF-7422E580AA29}"/>
              </a:ext>
            </a:extLst>
          </p:cNvPr>
          <p:cNvCxnSpPr/>
          <p:nvPr/>
        </p:nvCxnSpPr>
        <p:spPr>
          <a:xfrm flipH="1">
            <a:off x="3151573" y="3000652"/>
            <a:ext cx="1997476" cy="26988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7F635D5-7766-406D-B389-AAAFDE8F52A1}"/>
              </a:ext>
            </a:extLst>
          </p:cNvPr>
          <p:cNvCxnSpPr/>
          <p:nvPr/>
        </p:nvCxnSpPr>
        <p:spPr>
          <a:xfrm>
            <a:off x="6676008" y="3052063"/>
            <a:ext cx="1828800" cy="22779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2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verteiltes Repository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8687357" y="5083616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8743009" y="5135027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8798661" y="52078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8872068" y="526828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BASIS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</p:cNvCxnSpPr>
          <p:nvPr/>
        </p:nvCxnSpPr>
        <p:spPr>
          <a:xfrm flipV="1">
            <a:off x="4604672" y="3000652"/>
            <a:ext cx="189270" cy="196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AE02434-7B4B-4755-84FF-7422E580AA29}"/>
              </a:ext>
            </a:extLst>
          </p:cNvPr>
          <p:cNvCxnSpPr>
            <a:cxnSpLocks/>
          </p:cNvCxnSpPr>
          <p:nvPr/>
        </p:nvCxnSpPr>
        <p:spPr>
          <a:xfrm flipH="1">
            <a:off x="4937666" y="3000652"/>
            <a:ext cx="211384" cy="19637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>
            <a:cxnSpLocks/>
          </p:cNvCxnSpPr>
          <p:nvPr/>
        </p:nvCxnSpPr>
        <p:spPr>
          <a:xfrm flipH="1" flipV="1">
            <a:off x="6383045" y="3062797"/>
            <a:ext cx="399165" cy="195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7F635D5-7766-406D-B389-AAAFDE8F52A1}"/>
              </a:ext>
            </a:extLst>
          </p:cNvPr>
          <p:cNvCxnSpPr>
            <a:cxnSpLocks/>
          </p:cNvCxnSpPr>
          <p:nvPr/>
        </p:nvCxnSpPr>
        <p:spPr>
          <a:xfrm>
            <a:off x="6676008" y="3052063"/>
            <a:ext cx="366944" cy="18204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ylinder 21">
            <a:extLst>
              <a:ext uri="{FF2B5EF4-FFF2-40B4-BE49-F238E27FC236}">
                <a16:creationId xmlns:a16="http://schemas.microsoft.com/office/drawing/2014/main" id="{CA1BA453-5695-49B1-A4AD-DD56F51B0796}"/>
              </a:ext>
            </a:extLst>
          </p:cNvPr>
          <p:cNvSpPr/>
          <p:nvPr/>
        </p:nvSpPr>
        <p:spPr>
          <a:xfrm>
            <a:off x="3627842" y="5067625"/>
            <a:ext cx="1516434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lokales Repository</a:t>
            </a:r>
          </a:p>
        </p:txBody>
      </p:sp>
      <p:sp>
        <p:nvSpPr>
          <p:cNvPr id="24" name="Zylinder 23">
            <a:extLst>
              <a:ext uri="{FF2B5EF4-FFF2-40B4-BE49-F238E27FC236}">
                <a16:creationId xmlns:a16="http://schemas.microsoft.com/office/drawing/2014/main" id="{14FF99DD-38DC-4FE5-9921-C4F878210975}"/>
              </a:ext>
            </a:extLst>
          </p:cNvPr>
          <p:cNvSpPr/>
          <p:nvPr/>
        </p:nvSpPr>
        <p:spPr>
          <a:xfrm>
            <a:off x="6458288" y="5067625"/>
            <a:ext cx="1516434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lokales Repository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0772C72-750F-436A-B2E8-502539F20A43}"/>
              </a:ext>
            </a:extLst>
          </p:cNvPr>
          <p:cNvCxnSpPr/>
          <p:nvPr/>
        </p:nvCxnSpPr>
        <p:spPr>
          <a:xfrm>
            <a:off x="8107923" y="5650022"/>
            <a:ext cx="57943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03095DF-EE0A-4A0F-8864-462E0DD54919}"/>
              </a:ext>
            </a:extLst>
          </p:cNvPr>
          <p:cNvCxnSpPr/>
          <p:nvPr/>
        </p:nvCxnSpPr>
        <p:spPr>
          <a:xfrm>
            <a:off x="2853881" y="5622876"/>
            <a:ext cx="57943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EDE5E5C-B36A-4CA7-81C3-C57110A11C2F}"/>
              </a:ext>
            </a:extLst>
          </p:cNvPr>
          <p:cNvCxnSpPr>
            <a:cxnSpLocks/>
          </p:cNvCxnSpPr>
          <p:nvPr/>
        </p:nvCxnSpPr>
        <p:spPr>
          <a:xfrm>
            <a:off x="5287020" y="5650022"/>
            <a:ext cx="1081588" cy="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14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FF5F06-6821-427B-81C2-147EFF63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1" y="1788642"/>
            <a:ext cx="3292125" cy="35283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19EC70-66D7-49A1-B7DA-576F25E3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215" y="1788642"/>
            <a:ext cx="3292125" cy="352836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4FB4FD-C3FB-4D4C-BE3D-5ED75A77EC39}"/>
              </a:ext>
            </a:extLst>
          </p:cNvPr>
          <p:cNvSpPr txBox="1"/>
          <p:nvPr/>
        </p:nvSpPr>
        <p:spPr>
          <a:xfrm>
            <a:off x="1429304" y="3059668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Weltreise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866C55-2EAF-4958-9B28-C8AF6A36EFA9}"/>
              </a:ext>
            </a:extLst>
          </p:cNvPr>
          <p:cNvSpPr txBox="1"/>
          <p:nvPr/>
        </p:nvSpPr>
        <p:spPr>
          <a:xfrm>
            <a:off x="9323032" y="3059668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Weltreise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C96D7C-905E-48B0-A939-0890AF482565}"/>
              </a:ext>
            </a:extLst>
          </p:cNvPr>
          <p:cNvSpPr txBox="1"/>
          <p:nvPr/>
        </p:nvSpPr>
        <p:spPr>
          <a:xfrm>
            <a:off x="1421261" y="3368159"/>
            <a:ext cx="13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Babywäsche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ED383D-12C6-4268-9E2B-0B689CE4B0B5}"/>
              </a:ext>
            </a:extLst>
          </p:cNvPr>
          <p:cNvSpPr txBox="1"/>
          <p:nvPr/>
        </p:nvSpPr>
        <p:spPr>
          <a:xfrm>
            <a:off x="9323032" y="336815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Musicalbesuch</a:t>
            </a:r>
          </a:p>
        </p:txBody>
      </p:sp>
      <p:sp>
        <p:nvSpPr>
          <p:cNvPr id="3" name="Gewitterblitz 2">
            <a:extLst>
              <a:ext uri="{FF2B5EF4-FFF2-40B4-BE49-F238E27FC236}">
                <a16:creationId xmlns:a16="http://schemas.microsoft.com/office/drawing/2014/main" id="{201BFCF5-CE10-44AD-9F0C-ADD52D2507EE}"/>
              </a:ext>
            </a:extLst>
          </p:cNvPr>
          <p:cNvSpPr/>
          <p:nvPr/>
        </p:nvSpPr>
        <p:spPr>
          <a:xfrm>
            <a:off x="466079" y="2638425"/>
            <a:ext cx="914400" cy="914400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witterblitz 9">
            <a:extLst>
              <a:ext uri="{FF2B5EF4-FFF2-40B4-BE49-F238E27FC236}">
                <a16:creationId xmlns:a16="http://schemas.microsoft.com/office/drawing/2014/main" id="{3BEEBEBA-A778-4088-A7BF-74061FBE05A8}"/>
              </a:ext>
            </a:extLst>
          </p:cNvPr>
          <p:cNvSpPr/>
          <p:nvPr/>
        </p:nvSpPr>
        <p:spPr>
          <a:xfrm>
            <a:off x="8231366" y="2638425"/>
            <a:ext cx="914400" cy="914400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14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 mit Sperren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549204" y="2469913"/>
            <a:ext cx="1854120" cy="250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773CB79-BEB5-4270-BF1A-BD66E8A7DC4E}"/>
              </a:ext>
            </a:extLst>
          </p:cNvPr>
          <p:cNvSpPr txBox="1"/>
          <p:nvPr/>
        </p:nvSpPr>
        <p:spPr>
          <a:xfrm rot="18453817">
            <a:off x="2266206" y="3395375"/>
            <a:ext cx="201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Sperre anfordern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B70F371-E059-41F5-86D2-16A15D792E5E}"/>
              </a:ext>
            </a:extLst>
          </p:cNvPr>
          <p:cNvCxnSpPr>
            <a:cxnSpLocks/>
          </p:cNvCxnSpPr>
          <p:nvPr/>
        </p:nvCxnSpPr>
        <p:spPr>
          <a:xfrm flipV="1">
            <a:off x="3331784" y="3000653"/>
            <a:ext cx="1578224" cy="219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0E171B0-41A2-43F0-9A53-FFC8665470D4}"/>
              </a:ext>
            </a:extLst>
          </p:cNvPr>
          <p:cNvSpPr txBox="1"/>
          <p:nvPr/>
        </p:nvSpPr>
        <p:spPr>
          <a:xfrm rot="18453817">
            <a:off x="3363209" y="3746008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übertragen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39E9DCF-4213-48E6-BC37-CC69FB99BB8F}"/>
              </a:ext>
            </a:extLst>
          </p:cNvPr>
          <p:cNvSpPr txBox="1"/>
          <p:nvPr/>
        </p:nvSpPr>
        <p:spPr>
          <a:xfrm rot="3300001">
            <a:off x="6376837" y="3995992"/>
            <a:ext cx="201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Sperre anfordern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DFB8A91-DF8F-4FAA-BCFB-B5768B3564C8}"/>
              </a:ext>
            </a:extLst>
          </p:cNvPr>
          <p:cNvCxnSpPr>
            <a:cxnSpLocks/>
          </p:cNvCxnSpPr>
          <p:nvPr/>
        </p:nvCxnSpPr>
        <p:spPr>
          <a:xfrm>
            <a:off x="7048870" y="3062796"/>
            <a:ext cx="794783" cy="8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witterblitz 29">
            <a:extLst>
              <a:ext uri="{FF2B5EF4-FFF2-40B4-BE49-F238E27FC236}">
                <a16:creationId xmlns:a16="http://schemas.microsoft.com/office/drawing/2014/main" id="{C3926A35-387D-4846-8786-95B7E2A09D38}"/>
              </a:ext>
            </a:extLst>
          </p:cNvPr>
          <p:cNvSpPr/>
          <p:nvPr/>
        </p:nvSpPr>
        <p:spPr>
          <a:xfrm rot="4624793">
            <a:off x="7653969" y="3080641"/>
            <a:ext cx="914400" cy="9144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1529D06-FBC6-45E0-86CD-FFFC88810201}"/>
              </a:ext>
            </a:extLst>
          </p:cNvPr>
          <p:cNvSpPr txBox="1"/>
          <p:nvPr/>
        </p:nvSpPr>
        <p:spPr>
          <a:xfrm>
            <a:off x="8487233" y="1262194"/>
            <a:ext cx="34770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dirty="0" err="1"/>
              <a:t>exclusives</a:t>
            </a:r>
            <a:r>
              <a:rPr lang="de-DE" dirty="0"/>
              <a:t> Schreiben möglich.</a:t>
            </a:r>
          </a:p>
          <a:p>
            <a:r>
              <a:rPr lang="de-DE" dirty="0"/>
              <a:t>Konfliktfreies Arbeiten</a:t>
            </a:r>
          </a:p>
          <a:p>
            <a:endParaRPr lang="de-DE" dirty="0"/>
          </a:p>
          <a:p>
            <a:r>
              <a:rPr lang="de-DE" dirty="0"/>
              <a:t>ABER:</a:t>
            </a:r>
          </a:p>
          <a:p>
            <a:r>
              <a:rPr lang="de-DE" dirty="0">
                <a:solidFill>
                  <a:srgbClr val="FF0000"/>
                </a:solidFill>
              </a:rPr>
              <a:t>Reduzierte Änderungsperformance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Gefahr zu langer/dauerhafter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Sperren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7C80"/>
                </a:solidFill>
              </a:rPr>
              <a:t>In </a:t>
            </a:r>
            <a:r>
              <a:rPr lang="de-DE" dirty="0" err="1">
                <a:solidFill>
                  <a:srgbClr val="FF7C80"/>
                </a:solidFill>
              </a:rPr>
              <a:t>OpenSource</a:t>
            </a:r>
            <a:r>
              <a:rPr lang="de-DE" dirty="0">
                <a:solidFill>
                  <a:srgbClr val="FF7C80"/>
                </a:solidFill>
              </a:rPr>
              <a:t>-Projekten keine</a:t>
            </a:r>
            <a:br>
              <a:rPr lang="de-DE" dirty="0">
                <a:solidFill>
                  <a:srgbClr val="FF7C80"/>
                </a:solidFill>
              </a:rPr>
            </a:br>
            <a:r>
              <a:rPr lang="de-DE" dirty="0">
                <a:solidFill>
                  <a:srgbClr val="FF7C80"/>
                </a:solidFill>
              </a:rPr>
              <a:t>gute Idee</a:t>
            </a:r>
          </a:p>
        </p:txBody>
      </p:sp>
    </p:spTree>
    <p:extLst>
      <p:ext uri="{BB962C8B-B14F-4D97-AF65-F5344CB8AC3E}">
        <p14:creationId xmlns:p14="http://schemas.microsoft.com/office/powerpoint/2010/main" val="360036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bilder\praesentationen\start\getfile.jpg">
            <a:extLst>
              <a:ext uri="{FF2B5EF4-FFF2-40B4-BE49-F238E27FC236}">
                <a16:creationId xmlns:a16="http://schemas.microsoft.com/office/drawing/2014/main" id="{0A214F35-C587-47FD-B87B-5909AF21F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40000"/>
          </a:blip>
          <a:srcRect t="426" b="33635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D5EA3BB-877A-4E4B-9B9A-9B645E5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who …</a:t>
            </a:r>
          </a:p>
        </p:txBody>
      </p:sp>
      <p:pic>
        <p:nvPicPr>
          <p:cNvPr id="3" name="Grafik 2" descr="Ein Bild, das Gras, Hund, Person, draußen enthält.&#10;&#10;Automatisch generierte Beschreibung">
            <a:extLst>
              <a:ext uri="{FF2B5EF4-FFF2-40B4-BE49-F238E27FC236}">
                <a16:creationId xmlns:a16="http://schemas.microsoft.com/office/drawing/2014/main" id="{3AF6B6B5-4C03-4084-A8FB-AA8276BA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1" r="7090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075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 ohne Sperren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549204" y="2469913"/>
            <a:ext cx="1854120" cy="250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773CB79-BEB5-4270-BF1A-BD66E8A7DC4E}"/>
              </a:ext>
            </a:extLst>
          </p:cNvPr>
          <p:cNvSpPr txBox="1"/>
          <p:nvPr/>
        </p:nvSpPr>
        <p:spPr>
          <a:xfrm rot="18453817">
            <a:off x="2544681" y="3395375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39E9DCF-4213-48E6-BC37-CC69FB99BB8F}"/>
              </a:ext>
            </a:extLst>
          </p:cNvPr>
          <p:cNvSpPr txBox="1"/>
          <p:nvPr/>
        </p:nvSpPr>
        <p:spPr>
          <a:xfrm rot="3300001">
            <a:off x="6655312" y="3995992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1529D06-FBC6-45E0-86CD-FFFC88810201}"/>
              </a:ext>
            </a:extLst>
          </p:cNvPr>
          <p:cNvSpPr txBox="1"/>
          <p:nvPr/>
        </p:nvSpPr>
        <p:spPr>
          <a:xfrm>
            <a:off x="7901628" y="896243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Optimistic</a:t>
            </a:r>
            <a:r>
              <a:rPr lang="de-DE" dirty="0"/>
              <a:t>-Lock-Prinzip:</a:t>
            </a:r>
          </a:p>
          <a:p>
            <a:r>
              <a:rPr lang="de-DE" dirty="0"/>
              <a:t>Geht häufig gut, es erst mal zu versuchen…</a:t>
            </a:r>
          </a:p>
        </p:txBody>
      </p:sp>
    </p:spTree>
    <p:extLst>
      <p:ext uri="{BB962C8B-B14F-4D97-AF65-F5344CB8AC3E}">
        <p14:creationId xmlns:p14="http://schemas.microsoft.com/office/powerpoint/2010/main" val="315394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 ohne Sperren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549204" y="2469913"/>
            <a:ext cx="1854120" cy="250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773CB79-BEB5-4270-BF1A-BD66E8A7DC4E}"/>
              </a:ext>
            </a:extLst>
          </p:cNvPr>
          <p:cNvSpPr txBox="1"/>
          <p:nvPr/>
        </p:nvSpPr>
        <p:spPr>
          <a:xfrm rot="18453817">
            <a:off x="2544681" y="3395375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39E9DCF-4213-48E6-BC37-CC69FB99BB8F}"/>
              </a:ext>
            </a:extLst>
          </p:cNvPr>
          <p:cNvSpPr txBox="1"/>
          <p:nvPr/>
        </p:nvSpPr>
        <p:spPr>
          <a:xfrm rot="3300001">
            <a:off x="6655312" y="3995992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9A430FC-A140-4040-AF51-B7E9352A0659}"/>
              </a:ext>
            </a:extLst>
          </p:cNvPr>
          <p:cNvCxnSpPr/>
          <p:nvPr/>
        </p:nvCxnSpPr>
        <p:spPr>
          <a:xfrm>
            <a:off x="7048870" y="3062796"/>
            <a:ext cx="1580225" cy="208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AC774C7-F8F6-493A-ACE2-0F3C62EBFE9A}"/>
              </a:ext>
            </a:extLst>
          </p:cNvPr>
          <p:cNvSpPr txBox="1"/>
          <p:nvPr/>
        </p:nvSpPr>
        <p:spPr>
          <a:xfrm rot="3300001">
            <a:off x="6426805" y="3795228"/>
            <a:ext cx="314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Übergabe des Änderungssets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CB0ED4D-53FB-423E-924B-C45830804C5C}"/>
              </a:ext>
            </a:extLst>
          </p:cNvPr>
          <p:cNvSpPr txBox="1"/>
          <p:nvPr/>
        </p:nvSpPr>
        <p:spPr>
          <a:xfrm>
            <a:off x="7941674" y="436374"/>
            <a:ext cx="41004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Optimistic</a:t>
            </a:r>
            <a:r>
              <a:rPr lang="de-DE" dirty="0"/>
              <a:t>-Lock-Prinzip:</a:t>
            </a:r>
            <a:br>
              <a:rPr lang="de-DE" dirty="0"/>
            </a:br>
            <a:r>
              <a:rPr lang="de-DE" dirty="0"/>
              <a:t>Problem besteht erst mal nur, wenn</a:t>
            </a:r>
            <a:br>
              <a:rPr lang="de-DE" dirty="0"/>
            </a:br>
            <a:r>
              <a:rPr lang="de-DE" dirty="0"/>
              <a:t>auf die gleiche </a:t>
            </a:r>
            <a:r>
              <a:rPr lang="de-DE" dirty="0" err="1"/>
              <a:t>Resource</a:t>
            </a:r>
            <a:r>
              <a:rPr lang="de-DE" dirty="0"/>
              <a:t> gearbeitet wird.</a:t>
            </a:r>
          </a:p>
          <a:p>
            <a:endParaRPr lang="de-DE" dirty="0"/>
          </a:p>
          <a:p>
            <a:r>
              <a:rPr lang="de-DE" dirty="0"/>
              <a:t>DANN gilt:</a:t>
            </a:r>
          </a:p>
          <a:p>
            <a:r>
              <a:rPr lang="de-DE" dirty="0"/>
              <a:t>Der Erste gewinnt (wäre aber bei System</a:t>
            </a:r>
            <a:br>
              <a:rPr lang="de-DE" dirty="0"/>
            </a:br>
            <a:r>
              <a:rPr lang="de-DE" dirty="0"/>
              <a:t>mit Sperren auch)</a:t>
            </a:r>
          </a:p>
          <a:p>
            <a:endParaRPr lang="de-DE" dirty="0"/>
          </a:p>
          <a:p>
            <a:r>
              <a:rPr lang="de-DE" dirty="0"/>
              <a:t>ABER:</a:t>
            </a:r>
            <a:br>
              <a:rPr lang="de-DE" dirty="0"/>
            </a:br>
            <a:r>
              <a:rPr lang="de-DE" dirty="0"/>
              <a:t>der Zweite muss </a:t>
            </a:r>
            <a:r>
              <a:rPr lang="de-DE" dirty="0" err="1"/>
              <a:t>mergen</a:t>
            </a:r>
            <a:endParaRPr lang="de-DE" dirty="0"/>
          </a:p>
          <a:p>
            <a:r>
              <a:rPr lang="de-DE" dirty="0"/>
              <a:t>Aber auch das ist ähnlich zum sperrenden</a:t>
            </a:r>
            <a:br>
              <a:rPr lang="de-DE" dirty="0"/>
            </a:br>
            <a:r>
              <a:rPr lang="de-DE" dirty="0"/>
              <a:t>Systemen</a:t>
            </a:r>
          </a:p>
        </p:txBody>
      </p:sp>
    </p:spTree>
    <p:extLst>
      <p:ext uri="{BB962C8B-B14F-4D97-AF65-F5344CB8AC3E}">
        <p14:creationId xmlns:p14="http://schemas.microsoft.com/office/powerpoint/2010/main" val="1486011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175162-338F-464B-A1AC-B0DDF483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Versionskontrollsysteme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B1DFA4-4DEC-4D6E-9E15-81C5F402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6231"/>
            <a:ext cx="102679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A36A2-A24A-4128-9BA3-EEEF0C47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Repository mit DIFF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8A5F8B-0FFF-4385-90EE-AD2B010A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232"/>
            <a:ext cx="75723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1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A36A2-A24A-4128-9BA3-EEEF0C47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Repository mit REFERENZEN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18E100-8004-44D5-86FF-75E82B3E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580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1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B8EC1-4A00-4ADE-818B-A35B4BB1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Zur commit/Version-ID …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257AE39-AAE9-4375-83A0-60BF314B8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1424" y="1825625"/>
            <a:ext cx="3762375" cy="4351338"/>
          </a:xfrm>
        </p:spPr>
        <p:txBody>
          <a:bodyPr/>
          <a:lstStyle/>
          <a:p>
            <a:r>
              <a:rPr lang="de-DE"/>
              <a:t>Übliche Repositories zählen eine Version numerisch hoch (cvs, svn, …)</a:t>
            </a:r>
          </a:p>
          <a:p>
            <a:r>
              <a:rPr lang="de-DE"/>
              <a:t>Bei verteilten Repositories ist dies nicht so einfach möglich</a:t>
            </a:r>
          </a:p>
          <a:p>
            <a:r>
              <a:rPr lang="de-DE"/>
              <a:t>GIT erzeugt einen</a:t>
            </a:r>
            <a:br>
              <a:rPr lang="de-DE"/>
            </a:br>
            <a:r>
              <a:rPr lang="de-DE"/>
              <a:t>SHA-1-Hash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461C2-7A88-4BE9-81C4-723AC46D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" y="2304565"/>
            <a:ext cx="5886450" cy="3258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404049-3270-4B1D-8C71-D126EEE1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390715"/>
            <a:ext cx="56102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6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AAD6B-3354-4D63-AED4-F59A00F9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Hash-Wert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05AB1-455D-4652-9DC0-877A61A2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40-stelliger SHA-1 – Hash</a:t>
            </a:r>
          </a:p>
          <a:p>
            <a:pPr lvl="1"/>
            <a:r>
              <a:rPr lang="de-DE" dirty="0"/>
              <a:t>Aber: meist reicht zur Identifikation weniger als 10 Zeichen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D52DBD-FFD3-4AA2-B73D-A1D5F979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2819400"/>
            <a:ext cx="5610225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A0A0C2-7920-4222-99AE-8E553D0E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77" y="3540950"/>
            <a:ext cx="3497122" cy="30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C9D56-5DF6-4097-80B1-54133059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Zentralisierter Workflow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3043300-3DEF-49DF-AFC7-FEE852F2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074" y="1825625"/>
            <a:ext cx="3895726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Das Team arbeitet auf ein (zentrales) Repository</a:t>
            </a:r>
          </a:p>
          <a:p>
            <a:r>
              <a:rPr lang="de-DE" dirty="0"/>
              <a:t>Änderungen werden jeweils an den letzten Stand gehängt</a:t>
            </a:r>
          </a:p>
          <a:p>
            <a:r>
              <a:rPr lang="de-DE" dirty="0"/>
              <a:t>In Konfliktsituationen ist ein </a:t>
            </a:r>
            <a:r>
              <a:rPr lang="de-DE" dirty="0" err="1"/>
              <a:t>merge</a:t>
            </a:r>
            <a:r>
              <a:rPr lang="de-DE" dirty="0"/>
              <a:t> nötig</a:t>
            </a:r>
          </a:p>
          <a:p>
            <a:r>
              <a:rPr lang="de-DE" dirty="0"/>
              <a:t>Erfordert mit größer werdenden Teams schnellere Synchronisation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FAA7C1-BE98-41A4-82CB-9FF966F0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896376"/>
            <a:ext cx="6791325" cy="39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7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5669370-AE8D-4A0E-A13F-D203FCD2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438150"/>
            <a:ext cx="6059538" cy="32194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B1ACF16-E6A7-43AD-AFC9-9D12AA00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17" y="3333750"/>
            <a:ext cx="5822058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8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FB2170F-F432-401D-B8A7-3B3059B3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19187"/>
            <a:ext cx="106299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1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795363-25F0-4CA4-91D7-6AD3A5EE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86E31-5C53-43A6-875F-1122D53F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ein Wort : … Sperren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1E2DB-67FD-4477-9239-E246231D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Sperren verhindern parallele Entwicklung</a:t>
            </a:r>
          </a:p>
          <a:p>
            <a:pPr lvl="1"/>
            <a:r>
              <a:rPr lang="de-DE" dirty="0"/>
              <a:t>Verminderte Geschwindigkeit</a:t>
            </a:r>
          </a:p>
          <a:p>
            <a:pPr lvl="1"/>
            <a:r>
              <a:rPr lang="de-DE" dirty="0"/>
              <a:t>Häufig automatisierte </a:t>
            </a:r>
            <a:r>
              <a:rPr lang="de-DE" dirty="0" err="1"/>
              <a:t>Merges</a:t>
            </a:r>
            <a:r>
              <a:rPr lang="de-DE" dirty="0"/>
              <a:t> möglich</a:t>
            </a:r>
          </a:p>
          <a:p>
            <a:pPr lvl="1"/>
            <a:r>
              <a:rPr lang="de-DE" dirty="0"/>
              <a:t>Manuelle </a:t>
            </a:r>
            <a:r>
              <a:rPr lang="de-DE" dirty="0" err="1"/>
              <a:t>Merges</a:t>
            </a:r>
            <a:r>
              <a:rPr lang="de-DE" dirty="0"/>
              <a:t> durch beteiligte Teammitglieder häufig einfach</a:t>
            </a:r>
          </a:p>
          <a:p>
            <a:pPr lvl="1"/>
            <a:endParaRPr lang="de-DE" dirty="0"/>
          </a:p>
          <a:p>
            <a:r>
              <a:rPr lang="de-DE" dirty="0"/>
              <a:t>Es gibt auch einige Situationen, in denen Sperren sinnvoll sind</a:t>
            </a:r>
          </a:p>
          <a:p>
            <a:pPr lvl="1"/>
            <a:r>
              <a:rPr lang="de-DE" dirty="0" err="1"/>
              <a:t>Binaries</a:t>
            </a:r>
            <a:endParaRPr lang="de-DE" dirty="0"/>
          </a:p>
          <a:p>
            <a:pPr lvl="1"/>
            <a:r>
              <a:rPr lang="de-DE" dirty="0"/>
              <a:t>Bestimmte Dokumentvarianten</a:t>
            </a:r>
          </a:p>
        </p:txBody>
      </p:sp>
    </p:spTree>
    <p:extLst>
      <p:ext uri="{BB962C8B-B14F-4D97-AF65-F5344CB8AC3E}">
        <p14:creationId xmlns:p14="http://schemas.microsoft.com/office/powerpoint/2010/main" val="292909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476365" y="1486544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7847484" y="1740288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410691" y="3039204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5087808" y="3500135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57754" y="419003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1662168" y="46509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740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12372-D034-4CB6-94A6-3F6834EF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lokal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BE37F-06CC-480B-B543-5A5B5FD82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Software-</a:t>
            </a:r>
            <a:r>
              <a:rPr lang="en-US" sz="1800" dirty="0" err="1">
                <a:solidFill>
                  <a:srgbClr val="FFFFFF"/>
                </a:solidFill>
              </a:rPr>
              <a:t>Überblick</a:t>
            </a:r>
            <a:r>
              <a:rPr lang="en-US" sz="1800" dirty="0">
                <a:solidFill>
                  <a:srgbClr val="FFFFFF"/>
                </a:solidFill>
              </a:rPr>
              <a:t> und Installation</a:t>
            </a:r>
          </a:p>
          <a:p>
            <a:pPr algn="r"/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Erste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Schritte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GIT-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Objekte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r"/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Arbeiten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auf und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vom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Commit</a:t>
            </a:r>
          </a:p>
          <a:p>
            <a:pPr algn="r"/>
            <a:r>
              <a:rPr lang="en-US" sz="1800" dirty="0" err="1">
                <a:solidFill>
                  <a:srgbClr val="FFFFFF"/>
                </a:solidFill>
              </a:rPr>
              <a:t>Zusammenführen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Branch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B3A4ED-673E-43B5-9F58-4A3C7153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3289"/>
            <a:ext cx="5459470" cy="4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90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ADEE15-9EFC-453C-BCFD-F268C0E6A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6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390179-6AF7-4CF2-A0B8-A27A3B86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sz="3600"/>
              <a:t>GIT-Software: https://git-scm.com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8F9339B-ADAE-4C3A-9767-7057F7169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de-DE" sz="1800" dirty="0"/>
              <a:t>GIT-Client</a:t>
            </a:r>
          </a:p>
          <a:p>
            <a:pPr lvl="1"/>
            <a:r>
              <a:rPr lang="de-DE" sz="1800" dirty="0"/>
              <a:t>GIT-bash</a:t>
            </a:r>
          </a:p>
          <a:p>
            <a:pPr lvl="1"/>
            <a:r>
              <a:rPr lang="de-DE" sz="1800" dirty="0"/>
              <a:t>GIT-GUI</a:t>
            </a:r>
          </a:p>
          <a:p>
            <a:pPr lvl="1"/>
            <a:r>
              <a:rPr lang="de-DE" sz="1800" dirty="0"/>
              <a:t>GIT-Server</a:t>
            </a:r>
          </a:p>
        </p:txBody>
      </p:sp>
    </p:spTree>
    <p:extLst>
      <p:ext uri="{BB962C8B-B14F-4D97-AF65-F5344CB8AC3E}">
        <p14:creationId xmlns:p14="http://schemas.microsoft.com/office/powerpoint/2010/main" val="380904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0A3F-0F61-4AA3-A350-39890C60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nützliche (aber nicht nötige) Tools</a:t>
            </a:r>
            <a:br>
              <a:rPr lang="de-DE" dirty="0"/>
            </a:br>
            <a:r>
              <a:rPr lang="de-DE" dirty="0"/>
              <a:t>als Auswahl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FFAFB8-56DD-4A72-8217-2EE28350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5" y="1888535"/>
            <a:ext cx="3596952" cy="9525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C47FA0F-FCB6-46CC-957D-25DBA69A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47" y="3536658"/>
            <a:ext cx="3322608" cy="1676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5132D1-E050-4FFC-AC7C-5E588417D747}"/>
              </a:ext>
            </a:extLst>
          </p:cNvPr>
          <p:cNvSpPr txBox="1"/>
          <p:nvPr/>
        </p:nvSpPr>
        <p:spPr>
          <a:xfrm>
            <a:off x="4769069" y="4190264"/>
            <a:ext cx="349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https://www.syntevo.com/smartgit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E01ACCE-6C1F-489A-B691-EEDC5423E689}"/>
              </a:ext>
            </a:extLst>
          </p:cNvPr>
          <p:cNvSpPr txBox="1"/>
          <p:nvPr/>
        </p:nvSpPr>
        <p:spPr>
          <a:xfrm>
            <a:off x="4769069" y="2298404"/>
            <a:ext cx="22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https://tortoisegit.org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ADE21B-B91F-4F7F-BE57-D5C067EDEE1B}"/>
              </a:ext>
            </a:extLst>
          </p:cNvPr>
          <p:cNvSpPr txBox="1"/>
          <p:nvPr/>
        </p:nvSpPr>
        <p:spPr>
          <a:xfrm>
            <a:off x="961697" y="5864772"/>
            <a:ext cx="515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uns noch weitere, die hier aber unerwähnt bleiben</a:t>
            </a:r>
          </a:p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die Clients nutzen alle die GIT-Basisinstallation</a:t>
            </a:r>
          </a:p>
        </p:txBody>
      </p:sp>
    </p:spTree>
    <p:extLst>
      <p:ext uri="{BB962C8B-B14F-4D97-AF65-F5344CB8AC3E}">
        <p14:creationId xmlns:p14="http://schemas.microsoft.com/office/powerpoint/2010/main" val="240315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F629A-68C3-4906-ACFD-F07D82C9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in IDEs (Entwicklungsumgebungen)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386E9-B25D-4DB4-8F9A-18ACF337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7255" cy="1776796"/>
          </a:xfrm>
        </p:spPr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-Unterstützung</a:t>
            </a:r>
          </a:p>
          <a:p>
            <a:r>
              <a:rPr lang="de-DE" dirty="0" err="1"/>
              <a:t>IntelliJ</a:t>
            </a:r>
            <a:r>
              <a:rPr lang="de-DE" dirty="0"/>
              <a:t>-Unterstützung</a:t>
            </a:r>
          </a:p>
          <a:p>
            <a:r>
              <a:rPr lang="de-DE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34306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780FC-52ED-43CC-8887-C45216BD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der GIT-Basisinstallation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27DF0B-1560-448F-8B31-7F58A7B5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5" y="1690688"/>
            <a:ext cx="3162574" cy="1600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8416B06-90DF-48A6-8A41-D49AA7FA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92" y="2726666"/>
            <a:ext cx="3703641" cy="37798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D8ECFD-4DF4-4EB9-83AF-146B3E72C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530" y="1465446"/>
            <a:ext cx="4976291" cy="25224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21C8516-D69D-4812-B0AD-E41C3931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034" y="3964784"/>
            <a:ext cx="4429591" cy="25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11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6BE03-0C55-4B33-BAC3-22359AE9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Tortoise als Beispiel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595EF5-5123-480B-A509-E1C7DEC3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387475"/>
            <a:ext cx="3626842" cy="4981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C55F931-0809-4A15-B9AA-2D6AC5750884}"/>
              </a:ext>
            </a:extLst>
          </p:cNvPr>
          <p:cNvSpPr txBox="1"/>
          <p:nvPr/>
        </p:nvSpPr>
        <p:spPr>
          <a:xfrm>
            <a:off x="1304925" y="3076575"/>
            <a:ext cx="257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Kontextmenü im Explorer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ADB3AD-E330-4119-9229-3DCEDF64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675" y="1909231"/>
            <a:ext cx="1976667" cy="948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1872385-5B7A-4B6E-8CA1-A51BB8B06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75" y="3445907"/>
            <a:ext cx="2547785" cy="13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1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9308A-5289-4E2C-A1AB-73E5063C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ist ein LINUX-Tool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C75EC7-B76D-4596-B806-955AE34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9368"/>
          </a:xfrm>
        </p:spPr>
        <p:txBody>
          <a:bodyPr/>
          <a:lstStyle/>
          <a:p>
            <a:r>
              <a:rPr lang="de-DE" dirty="0"/>
              <a:t>Ein paar LINUX-Kenntnisse sind sinnvoll</a:t>
            </a:r>
          </a:p>
          <a:p>
            <a:r>
              <a:rPr lang="de-DE" dirty="0"/>
              <a:t>GIT-Bash ist eigentlich eine Linux-Shell</a:t>
            </a:r>
          </a:p>
          <a:p>
            <a:pPr lvl="1"/>
            <a:r>
              <a:rPr lang="de-DE" dirty="0"/>
              <a:t>Alle nötigen Umgebungsvariablen sind bereits gesetzt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F326C6F-D6DE-4177-AE1B-2F1D4EF65A7B}"/>
              </a:ext>
            </a:extLst>
          </p:cNvPr>
          <p:cNvSpPr/>
          <p:nvPr/>
        </p:nvSpPr>
        <p:spPr>
          <a:xfrm>
            <a:off x="727841" y="3902519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Überblick verschaffen …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76E7-06D0-4ED5-9E3F-914FDB04DF1A}"/>
              </a:ext>
            </a:extLst>
          </p:cNvPr>
          <p:cNvSpPr txBox="1"/>
          <p:nvPr/>
        </p:nvSpPr>
        <p:spPr>
          <a:xfrm>
            <a:off x="5029200" y="4185745"/>
            <a:ext cx="4189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Grobe Navigation in Verzeichnisstruktur</a:t>
            </a:r>
          </a:p>
          <a:p>
            <a:pPr marL="285750" indent="-285750">
              <a:buFontTx/>
              <a:buChar char="-"/>
            </a:pPr>
            <a:r>
              <a:rPr lang="de-DE" dirty="0"/>
              <a:t>Grobes Arbeiten mit der Shell/Bash</a:t>
            </a:r>
          </a:p>
          <a:p>
            <a:pPr marL="285750" indent="-285750">
              <a:buFontTx/>
              <a:buChar char="-"/>
            </a:pPr>
            <a:r>
              <a:rPr lang="de-DE" dirty="0"/>
              <a:t>Grobes Arbeiten mit VI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D5A92E6-A794-4074-9A93-738378AC86F4}"/>
              </a:ext>
            </a:extLst>
          </p:cNvPr>
          <p:cNvSpPr/>
          <p:nvPr/>
        </p:nvSpPr>
        <p:spPr>
          <a:xfrm>
            <a:off x="727841" y="544509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Kleine Überlebenshilfe in der Bash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C34EBAC-B3C4-4AC9-A0DD-A3E806380B7F}"/>
              </a:ext>
            </a:extLst>
          </p:cNvPr>
          <p:cNvSpPr txBox="1"/>
          <p:nvPr/>
        </p:nvSpPr>
        <p:spPr>
          <a:xfrm>
            <a:off x="5029200" y="5445096"/>
            <a:ext cx="170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Linux Kochzettel</a:t>
            </a:r>
          </a:p>
        </p:txBody>
      </p:sp>
    </p:spTree>
    <p:extLst>
      <p:ext uri="{BB962C8B-B14F-4D97-AF65-F5344CB8AC3E}">
        <p14:creationId xmlns:p14="http://schemas.microsoft.com/office/powerpoint/2010/main" val="2763676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E6DF6-0088-42C7-B4FC-43143E7C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Wichtigste zu Beginn : Hilfe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CA64499-42F5-4195-8A98-C5D4A6913704}"/>
              </a:ext>
            </a:extLst>
          </p:cNvPr>
          <p:cNvSpPr/>
          <p:nvPr/>
        </p:nvSpPr>
        <p:spPr>
          <a:xfrm>
            <a:off x="570186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GIT-Hilfesystem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CA223-F8E4-45C0-8D30-1B2EE966B695}"/>
              </a:ext>
            </a:extLst>
          </p:cNvPr>
          <p:cNvSpPr txBox="1"/>
          <p:nvPr/>
        </p:nvSpPr>
        <p:spPr>
          <a:xfrm>
            <a:off x="4981903" y="1690688"/>
            <a:ext cx="2112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–a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&lt;</a:t>
            </a:r>
            <a:r>
              <a:rPr lang="de-DE" dirty="0" err="1"/>
              <a:t>command</a:t>
            </a:r>
            <a:r>
              <a:rPr lang="de-DE" dirty="0"/>
              <a:t>&gt;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8C1505-1D59-405A-A4F1-96BB8762DC71}"/>
              </a:ext>
            </a:extLst>
          </p:cNvPr>
          <p:cNvSpPr/>
          <p:nvPr/>
        </p:nvSpPr>
        <p:spPr>
          <a:xfrm>
            <a:off x="1994337" y="3569412"/>
            <a:ext cx="3116317" cy="9350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Beispiel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B6E7C4-1CE3-4F4C-B700-C8D38F43E900}"/>
              </a:ext>
            </a:extLst>
          </p:cNvPr>
          <p:cNvSpPr txBox="1"/>
          <p:nvPr/>
        </p:nvSpPr>
        <p:spPr>
          <a:xfrm>
            <a:off x="5359683" y="3616415"/>
            <a:ext cx="165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99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725E63F-46B2-486E-B5EE-5E45B9B2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20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E6DF6-0088-42C7-B4FC-43143E7C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eines GIT-Befehls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CA64499-42F5-4195-8A98-C5D4A6913704}"/>
              </a:ext>
            </a:extLst>
          </p:cNvPr>
          <p:cNvSpPr/>
          <p:nvPr/>
        </p:nvSpPr>
        <p:spPr>
          <a:xfrm>
            <a:off x="570186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GIT-Hilfesystem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CA223-F8E4-45C0-8D30-1B2EE966B695}"/>
              </a:ext>
            </a:extLst>
          </p:cNvPr>
          <p:cNvSpPr txBox="1"/>
          <p:nvPr/>
        </p:nvSpPr>
        <p:spPr>
          <a:xfrm>
            <a:off x="4981903" y="1690688"/>
            <a:ext cx="590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&lt;</a:t>
            </a:r>
            <a:r>
              <a:rPr lang="de-DE" dirty="0" err="1"/>
              <a:t>command</a:t>
            </a:r>
            <a:r>
              <a:rPr lang="de-DE" dirty="0"/>
              <a:t>&gt; &lt;</a:t>
            </a:r>
            <a:r>
              <a:rPr lang="de-DE" dirty="0" err="1"/>
              <a:t>attribut</a:t>
            </a:r>
            <a:r>
              <a:rPr lang="de-DE" dirty="0"/>
              <a:t>(e)&gt; --option1 --option2 --option3 …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8C1505-1D59-405A-A4F1-96BB8762DC71}"/>
              </a:ext>
            </a:extLst>
          </p:cNvPr>
          <p:cNvSpPr/>
          <p:nvPr/>
        </p:nvSpPr>
        <p:spPr>
          <a:xfrm>
            <a:off x="1994337" y="3569412"/>
            <a:ext cx="3116317" cy="9350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Beispiel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B6E7C4-1CE3-4F4C-B700-C8D38F43E900}"/>
              </a:ext>
            </a:extLst>
          </p:cNvPr>
          <p:cNvSpPr txBox="1"/>
          <p:nvPr/>
        </p:nvSpPr>
        <p:spPr>
          <a:xfrm>
            <a:off x="5359683" y="3616415"/>
            <a:ext cx="23170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 repo001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 --bare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 repot001 --bare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7CBBAA-9CCB-42CC-8062-622CF2999595}"/>
              </a:ext>
            </a:extLst>
          </p:cNvPr>
          <p:cNvSpPr txBox="1"/>
          <p:nvPr/>
        </p:nvSpPr>
        <p:spPr>
          <a:xfrm>
            <a:off x="4981903" y="2625739"/>
            <a:ext cx="692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</a:t>
            </a:r>
            <a:r>
              <a:rPr lang="de-DE" dirty="0" err="1"/>
              <a:t>Git</a:t>
            </a:r>
            <a:r>
              <a:rPr lang="de-DE" dirty="0"/>
              <a:t>-Befehl kann Pflichtattribute haben, und/oder optionale Attribute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D4B37E8-FE85-465D-A5CA-30D2A1956F53}"/>
              </a:ext>
            </a:extLst>
          </p:cNvPr>
          <p:cNvSpPr/>
          <p:nvPr/>
        </p:nvSpPr>
        <p:spPr>
          <a:xfrm>
            <a:off x="7991340" y="3805706"/>
            <a:ext cx="257577" cy="1361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C61F56-00FA-420D-A2D4-34E28CE81648}"/>
              </a:ext>
            </a:extLst>
          </p:cNvPr>
          <p:cNvSpPr txBox="1"/>
          <p:nvPr/>
        </p:nvSpPr>
        <p:spPr>
          <a:xfrm>
            <a:off x="8563529" y="4134119"/>
            <a:ext cx="2576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Dies sind alles mögliche</a:t>
            </a:r>
            <a:br>
              <a:rPr lang="de-DE" dirty="0"/>
            </a:br>
            <a:r>
              <a:rPr lang="de-DE" dirty="0"/>
              <a:t>Aufrufe des „</a:t>
            </a:r>
            <a:r>
              <a:rPr lang="de-DE" dirty="0" err="1"/>
              <a:t>init</a:t>
            </a:r>
            <a:r>
              <a:rPr lang="de-DE" dirty="0"/>
              <a:t>“-Befehls</a:t>
            </a:r>
          </a:p>
        </p:txBody>
      </p:sp>
    </p:spTree>
    <p:extLst>
      <p:ext uri="{BB962C8B-B14F-4D97-AF65-F5344CB8AC3E}">
        <p14:creationId xmlns:p14="http://schemas.microsoft.com/office/powerpoint/2010/main" val="2033538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E6DF6-0088-42C7-B4FC-43143E7C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Schreibweise für Optionen am GIT-Befehl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CA64499-42F5-4195-8A98-C5D4A6913704}"/>
              </a:ext>
            </a:extLst>
          </p:cNvPr>
          <p:cNvSpPr/>
          <p:nvPr/>
        </p:nvSpPr>
        <p:spPr>
          <a:xfrm>
            <a:off x="570186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Ausschreiben der Option (Lang-Form)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CA223-F8E4-45C0-8D30-1B2EE966B695}"/>
              </a:ext>
            </a:extLst>
          </p:cNvPr>
          <p:cNvSpPr txBox="1"/>
          <p:nvPr/>
        </p:nvSpPr>
        <p:spPr>
          <a:xfrm>
            <a:off x="4981903" y="1690688"/>
            <a:ext cx="139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„--&lt;Option&gt;“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8C1505-1D59-405A-A4F1-96BB8762DC71}"/>
              </a:ext>
            </a:extLst>
          </p:cNvPr>
          <p:cNvSpPr/>
          <p:nvPr/>
        </p:nvSpPr>
        <p:spPr>
          <a:xfrm>
            <a:off x="1994337" y="3807665"/>
            <a:ext cx="3116317" cy="9350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Beispiel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B6E7C4-1CE3-4F4C-B700-C8D38F43E900}"/>
              </a:ext>
            </a:extLst>
          </p:cNvPr>
          <p:cNvSpPr txBox="1"/>
          <p:nvPr/>
        </p:nvSpPr>
        <p:spPr>
          <a:xfrm>
            <a:off x="5359683" y="3854668"/>
            <a:ext cx="39850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--message „eine Information“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–m „eine Information“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D4B37E8-FE85-465D-A5CA-30D2A1956F53}"/>
              </a:ext>
            </a:extLst>
          </p:cNvPr>
          <p:cNvSpPr/>
          <p:nvPr/>
        </p:nvSpPr>
        <p:spPr>
          <a:xfrm>
            <a:off x="9221276" y="4096385"/>
            <a:ext cx="182795" cy="7074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C61F56-00FA-420D-A2D4-34E28CE81648}"/>
              </a:ext>
            </a:extLst>
          </p:cNvPr>
          <p:cNvSpPr txBox="1"/>
          <p:nvPr/>
        </p:nvSpPr>
        <p:spPr>
          <a:xfrm>
            <a:off x="9487783" y="4088791"/>
            <a:ext cx="1914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Beide Aufrufe sind</a:t>
            </a:r>
            <a:br>
              <a:rPr lang="de-DE" dirty="0"/>
            </a:br>
            <a:r>
              <a:rPr lang="de-DE" dirty="0"/>
              <a:t>gleichwertig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1EF6B89-BF1F-4A33-9F39-4DD78E3B0815}"/>
              </a:ext>
            </a:extLst>
          </p:cNvPr>
          <p:cNvSpPr/>
          <p:nvPr/>
        </p:nvSpPr>
        <p:spPr>
          <a:xfrm>
            <a:off x="570186" y="2821062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Abkürzen der Option (Kurz-Form)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106060F-8E24-477F-831D-1C37875E15F2}"/>
              </a:ext>
            </a:extLst>
          </p:cNvPr>
          <p:cNvSpPr txBox="1"/>
          <p:nvPr/>
        </p:nvSpPr>
        <p:spPr>
          <a:xfrm>
            <a:off x="4965947" y="2821062"/>
            <a:ext cx="168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„-&lt;Abkürzung&gt;“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153B464-D299-452A-A248-3427A00F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17" y="4862058"/>
            <a:ext cx="4061473" cy="16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93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1779-445A-4756-AEBB-DD933AD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Schritte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GIT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A5787B-5645-413A-B82A-D93DA153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1655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Repository erstellen</a:t>
            </a:r>
          </a:p>
          <a:p>
            <a:r>
              <a:rPr lang="de-DE" dirty="0"/>
              <a:t>Ändern und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Änderungen zurück nehmen</a:t>
            </a:r>
          </a:p>
          <a:p>
            <a:r>
              <a:rPr lang="de-DE" dirty="0"/>
              <a:t>Änderungen ab einem Commit</a:t>
            </a:r>
          </a:p>
          <a:p>
            <a:r>
              <a:rPr lang="de-DE" dirty="0"/>
              <a:t>Zusammenführen (</a:t>
            </a:r>
            <a:r>
              <a:rPr lang="de-DE" dirty="0" err="1"/>
              <a:t>Mergen</a:t>
            </a:r>
            <a:r>
              <a:rPr lang="de-DE" dirty="0"/>
              <a:t>)</a:t>
            </a:r>
          </a:p>
          <a:p>
            <a:r>
              <a:rPr lang="de-DE" dirty="0"/>
              <a:t>Branch</a:t>
            </a:r>
          </a:p>
          <a:p>
            <a:pPr lvl="1"/>
            <a:r>
              <a:rPr lang="de-DE" dirty="0"/>
              <a:t>Erstellen und zusammenführen</a:t>
            </a:r>
          </a:p>
          <a:p>
            <a:r>
              <a:rPr lang="de-DE" dirty="0"/>
              <a:t>GIT-Objekte</a:t>
            </a:r>
          </a:p>
          <a:p>
            <a:r>
              <a:rPr lang="de-DE" dirty="0"/>
              <a:t>Spezielle GIT-Operationen auf GIT-Objekte</a:t>
            </a:r>
          </a:p>
        </p:txBody>
      </p:sp>
      <p:pic>
        <p:nvPicPr>
          <p:cNvPr id="4" name="Grafik 3" descr="Ein Bild, das Gras, draußen, werfend, üppig enthält.&#10;&#10;Automatisch generierte Beschreibung">
            <a:extLst>
              <a:ext uri="{FF2B5EF4-FFF2-40B4-BE49-F238E27FC236}">
                <a16:creationId xmlns:a16="http://schemas.microsoft.com/office/drawing/2014/main" id="{C449079F-5C3E-4623-9C9E-05BDEF050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205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9667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FDA5F-96BA-4317-9D16-C317CAC5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Wichtiger Hinweis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CDCF86-C102-41A4-BB5E-FA694BC50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904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Für einige Beispiele/Vorführungen UND für einige Übungen</a:t>
            </a:r>
            <a:br>
              <a:rPr lang="de-DE" dirty="0"/>
            </a:br>
            <a:r>
              <a:rPr lang="de-DE" dirty="0"/>
              <a:t>gibt es vorbereite ZIP-Dateien</a:t>
            </a:r>
          </a:p>
          <a:p>
            <a:pPr lvl="1"/>
            <a:r>
              <a:rPr lang="de-DE" dirty="0"/>
              <a:t>Vorbereitete Verzeichnisstruktur</a:t>
            </a:r>
          </a:p>
          <a:p>
            <a:pPr lvl="1"/>
            <a:r>
              <a:rPr lang="de-DE" dirty="0"/>
              <a:t>Ggf. vorbereitete GIT-</a:t>
            </a:r>
            <a:r>
              <a:rPr lang="de-DE" dirty="0" err="1"/>
              <a:t>Repositories</a:t>
            </a:r>
            <a:endParaRPr lang="de-DE" dirty="0"/>
          </a:p>
          <a:p>
            <a:pPr lvl="1"/>
            <a:r>
              <a:rPr lang="de-DE" dirty="0"/>
              <a:t>Ggf. vorbereitete GIT-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4" name="Rechteck: gefaltete Ecke 3">
            <a:extLst>
              <a:ext uri="{FF2B5EF4-FFF2-40B4-BE49-F238E27FC236}">
                <a16:creationId xmlns:a16="http://schemas.microsoft.com/office/drawing/2014/main" id="{4BC685A2-A2EE-4AB5-A741-B53C5A7525D7}"/>
              </a:ext>
            </a:extLst>
          </p:cNvPr>
          <p:cNvSpPr/>
          <p:nvPr/>
        </p:nvSpPr>
        <p:spPr>
          <a:xfrm>
            <a:off x="838200" y="4635618"/>
            <a:ext cx="1300655" cy="91440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git_xyz.zip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98EB26A-ED0E-4792-8558-668F930BEB21}"/>
              </a:ext>
            </a:extLst>
          </p:cNvPr>
          <p:cNvSpPr/>
          <p:nvPr/>
        </p:nvSpPr>
        <p:spPr>
          <a:xfrm>
            <a:off x="2401909" y="3631842"/>
            <a:ext cx="3825025" cy="3039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de-DE" dirty="0"/>
              <a:t>Ein allgemeines Basisverzeichnis für ALLE GIT-Übungen erstellen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das Verzeichnis dann die </a:t>
            </a:r>
            <a:r>
              <a:rPr lang="de-DE" dirty="0" err="1"/>
              <a:t>zip</a:t>
            </a:r>
            <a:r>
              <a:rPr lang="de-DE" dirty="0"/>
              <a:t>-Dateien hineinkopieren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0BB191-2F59-4F02-BF26-50D054CB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53" y="3747986"/>
            <a:ext cx="4702497" cy="28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13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1D312C0C-BFA7-4908-884C-F5A42B9648F3}"/>
              </a:ext>
            </a:extLst>
          </p:cNvPr>
          <p:cNvSpPr/>
          <p:nvPr/>
        </p:nvSpPr>
        <p:spPr>
          <a:xfrm>
            <a:off x="2240496" y="1753972"/>
            <a:ext cx="3825025" cy="3039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de-DE" dirty="0"/>
              <a:t>Ein allgemeines Basisverzeichnis für ALLE GIT-Übungen erstellen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das Verzeichnis dann die </a:t>
            </a:r>
            <a:r>
              <a:rPr lang="de-DE" dirty="0" err="1"/>
              <a:t>zip</a:t>
            </a:r>
            <a:r>
              <a:rPr lang="de-DE" dirty="0"/>
              <a:t>-Dateien hineinkopieren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4833F1-C86C-4E1B-AC56-31A03194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66" y="1788507"/>
            <a:ext cx="4702497" cy="2807126"/>
          </a:xfrm>
          <a:prstGeom prst="rect">
            <a:avLst/>
          </a:prstGeom>
        </p:spPr>
      </p:pic>
      <p:sp>
        <p:nvSpPr>
          <p:cNvPr id="5" name="Rechteck: gefaltete Ecke 4">
            <a:extLst>
              <a:ext uri="{FF2B5EF4-FFF2-40B4-BE49-F238E27FC236}">
                <a16:creationId xmlns:a16="http://schemas.microsoft.com/office/drawing/2014/main" id="{CF7C0C0B-CDD1-4CA3-B3E3-61E5B5C623E3}"/>
              </a:ext>
            </a:extLst>
          </p:cNvPr>
          <p:cNvSpPr/>
          <p:nvPr/>
        </p:nvSpPr>
        <p:spPr>
          <a:xfrm>
            <a:off x="656896" y="2734870"/>
            <a:ext cx="1300655" cy="91440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git_xyz.zip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9DA3B744-2ECA-4101-BF7E-D225C0BBBF9F}"/>
              </a:ext>
            </a:extLst>
          </p:cNvPr>
          <p:cNvSpPr/>
          <p:nvPr/>
        </p:nvSpPr>
        <p:spPr>
          <a:xfrm>
            <a:off x="7357314" y="4120907"/>
            <a:ext cx="268480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B492A6-F786-43F7-8A55-8D7684276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97134"/>
            <a:ext cx="5450773" cy="10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2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01:</a:t>
            </a:r>
            <a:br>
              <a:rPr lang="de-DE" dirty="0"/>
            </a:br>
            <a:r>
              <a:rPr lang="de-DE" dirty="0"/>
              <a:t>   Erstellen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uebung_01.txt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git_01.zip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Erzeugen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924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59598-122E-4BCB-A1E8-C153B456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GIT-Repository erstellen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84D7EF98-DD9B-4E46-B3D8-D444DB099964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(non-bare) Repository MIT Arbeitsverzeichnis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694141E8-ECA0-4720-BC75-38A675D3F838}"/>
              </a:ext>
            </a:extLst>
          </p:cNvPr>
          <p:cNvSpPr/>
          <p:nvPr/>
        </p:nvSpPr>
        <p:spPr>
          <a:xfrm>
            <a:off x="552719" y="412203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(bare) Repository OHNE Arbeitsverzeichnis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A6021B-AD75-4BA9-A0BB-067B5C8B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75" y="4362999"/>
            <a:ext cx="5880279" cy="10917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04CB935-154B-4762-BD33-6AB77680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25" y="1773784"/>
            <a:ext cx="5499669" cy="9804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DD4F3EB-64F5-4285-83F4-D75722D56E28}"/>
              </a:ext>
            </a:extLst>
          </p:cNvPr>
          <p:cNvSpPr txBox="1"/>
          <p:nvPr/>
        </p:nvSpPr>
        <p:spPr>
          <a:xfrm>
            <a:off x="552718" y="2263907"/>
            <a:ext cx="3908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Zunächst ohne Remote-Anbindung</a:t>
            </a:r>
          </a:p>
          <a:p>
            <a:r>
              <a:rPr lang="de-DE" sz="1400" dirty="0"/>
              <a:t>Im „.</a:t>
            </a:r>
            <a:r>
              <a:rPr lang="de-DE" sz="1400" dirty="0" err="1"/>
              <a:t>git</a:t>
            </a:r>
            <a:r>
              <a:rPr lang="de-DE" sz="1400" dirty="0"/>
              <a:t>“ ist das, was im </a:t>
            </a:r>
            <a:r>
              <a:rPr lang="de-DE" sz="1400" dirty="0" err="1"/>
              <a:t>base</a:t>
            </a:r>
            <a:r>
              <a:rPr lang="de-DE" sz="1400" dirty="0"/>
              <a:t>-Repo direkt drin ist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0C6AD7-401B-49DB-AD54-8B6A257AFF5A}"/>
              </a:ext>
            </a:extLst>
          </p:cNvPr>
          <p:cNvSpPr txBox="1"/>
          <p:nvPr/>
        </p:nvSpPr>
        <p:spPr>
          <a:xfrm>
            <a:off x="552719" y="4908857"/>
            <a:ext cx="402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Ohne Arbeitsverzeichnis.</a:t>
            </a:r>
          </a:p>
          <a:p>
            <a:r>
              <a:rPr lang="de-DE" sz="1400" dirty="0"/>
              <a:t>Typischerweise das Remote bzw. zentrale Repository</a:t>
            </a:r>
          </a:p>
        </p:txBody>
      </p:sp>
    </p:spTree>
    <p:extLst>
      <p:ext uri="{BB962C8B-B14F-4D97-AF65-F5344CB8AC3E}">
        <p14:creationId xmlns:p14="http://schemas.microsoft.com/office/powerpoint/2010/main" val="489055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1E357-4923-4BC7-8E70-C23B4B0D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GIT-Repository </a:t>
            </a:r>
            <a:r>
              <a:rPr lang="de-DE" dirty="0" err="1"/>
              <a:t>clonen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9B0BBC-D869-416B-9074-846B79A6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19" y="2349500"/>
            <a:ext cx="3867150" cy="4351338"/>
          </a:xfrm>
        </p:spPr>
        <p:txBody>
          <a:bodyPr/>
          <a:lstStyle/>
          <a:p>
            <a:r>
              <a:rPr lang="de-DE" dirty="0"/>
              <a:t>Es wird eine Kopie UND Referenz erzeugt</a:t>
            </a:r>
          </a:p>
          <a:p>
            <a:r>
              <a:rPr lang="de-DE" dirty="0"/>
              <a:t>Es wird ein lokales Repository erzeugt</a:t>
            </a:r>
          </a:p>
          <a:p>
            <a:r>
              <a:rPr lang="de-DE" dirty="0"/>
              <a:t>Das lokale Repository kennt durch das </a:t>
            </a:r>
            <a:r>
              <a:rPr lang="de-DE" dirty="0" err="1"/>
              <a:t>Clonen</a:t>
            </a:r>
            <a:r>
              <a:rPr lang="de-DE" dirty="0"/>
              <a:t> sein Remote-Repository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BE229CD-DC4A-43AA-B9F2-8D5F595F604D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Clonen</a:t>
            </a:r>
            <a:r>
              <a:rPr lang="de-DE" dirty="0"/>
              <a:t> eines 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5AD3FF-9661-49F0-943E-BA9452CF8FC0}"/>
              </a:ext>
            </a:extLst>
          </p:cNvPr>
          <p:cNvSpPr txBox="1"/>
          <p:nvPr/>
        </p:nvSpPr>
        <p:spPr>
          <a:xfrm>
            <a:off x="5547035" y="1517328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6375D6-471A-4380-9080-C7A5356E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4" y="2532386"/>
            <a:ext cx="6219825" cy="16313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A68838-736A-4F74-8E9F-FFA948B0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18" y="4684817"/>
            <a:ext cx="3068807" cy="1740903"/>
          </a:xfrm>
          <a:prstGeom prst="rect">
            <a:avLst/>
          </a:prstGeom>
        </p:spPr>
      </p:pic>
      <p:sp>
        <p:nvSpPr>
          <p:cNvPr id="9" name="Pfeil: nach rechts gekrümmt 8">
            <a:extLst>
              <a:ext uri="{FF2B5EF4-FFF2-40B4-BE49-F238E27FC236}">
                <a16:creationId xmlns:a16="http://schemas.microsoft.com/office/drawing/2014/main" id="{EA14A846-2BD1-4DF3-83EE-13DA1B3E00C2}"/>
              </a:ext>
            </a:extLst>
          </p:cNvPr>
          <p:cNvSpPr/>
          <p:nvPr/>
        </p:nvSpPr>
        <p:spPr>
          <a:xfrm>
            <a:off x="5138662" y="3923929"/>
            <a:ext cx="816746" cy="19530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51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02:</a:t>
            </a:r>
            <a:br>
              <a:rPr lang="de-DE" dirty="0"/>
            </a:br>
            <a:r>
              <a:rPr lang="de-DE" dirty="0"/>
              <a:t>   </a:t>
            </a:r>
            <a:r>
              <a:rPr lang="de-DE" dirty="0" err="1"/>
              <a:t>Clonen</a:t>
            </a:r>
            <a:r>
              <a:rPr lang="de-DE" dirty="0"/>
              <a:t> von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uebung_02.txt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4224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git_01_loesung.zip</a:t>
            </a:r>
            <a:br>
              <a:rPr lang="de-DE" dirty="0"/>
            </a:br>
            <a:r>
              <a:rPr lang="de-DE" dirty="0"/>
              <a:t>ODER einfach Ihre Lösung von Übung 01 (!)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</a:t>
            </a:r>
            <a:r>
              <a:rPr lang="de-DE" dirty="0" err="1"/>
              <a:t>Clonen</a:t>
            </a:r>
            <a:r>
              <a:rPr lang="de-DE" dirty="0"/>
              <a:t>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6795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8BFF5-648C-4514-A7A2-8498C28D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Nomenklatur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2F3E00-6ED1-4654-B286-55F8AC459DD8}"/>
              </a:ext>
            </a:extLst>
          </p:cNvPr>
          <p:cNvSpPr txBox="1"/>
          <p:nvPr/>
        </p:nvSpPr>
        <p:spPr>
          <a:xfrm>
            <a:off x="838200" y="1951672"/>
            <a:ext cx="7397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Repository kann rein lokal verwendet werden oder selbst als Basis dienen</a:t>
            </a:r>
          </a:p>
          <a:p>
            <a:endParaRPr lang="de-DE" dirty="0"/>
          </a:p>
          <a:p>
            <a:r>
              <a:rPr lang="de-DE" dirty="0"/>
              <a:t>Ein Repository ist entweder selbst ein bare-Repository</a:t>
            </a:r>
            <a:br>
              <a:rPr lang="de-DE" dirty="0"/>
            </a:br>
            <a:r>
              <a:rPr lang="de-DE" dirty="0"/>
              <a:t>oder</a:t>
            </a:r>
            <a:br>
              <a:rPr lang="de-DE" dirty="0"/>
            </a:br>
            <a:r>
              <a:rPr lang="de-DE" dirty="0"/>
              <a:t>sollte eine Basis (ein sogenanntes „</a:t>
            </a:r>
            <a:r>
              <a:rPr lang="de-DE" dirty="0" err="1"/>
              <a:t>origin</a:t>
            </a:r>
            <a:r>
              <a:rPr lang="de-DE" dirty="0"/>
              <a:t>“ haben)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6859B76-6254-4A2C-838D-361F27FD7A58}"/>
              </a:ext>
            </a:extLst>
          </p:cNvPr>
          <p:cNvSpPr/>
          <p:nvPr/>
        </p:nvSpPr>
        <p:spPr>
          <a:xfrm>
            <a:off x="552719" y="412203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Ansicht der Basis für das 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D1686A-5F8A-4A6D-AEA3-7AC8C996BDF4}"/>
              </a:ext>
            </a:extLst>
          </p:cNvPr>
          <p:cNvSpPr txBox="1"/>
          <p:nvPr/>
        </p:nvSpPr>
        <p:spPr>
          <a:xfrm>
            <a:off x="5602916" y="4122038"/>
            <a:ext cx="1392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remote -v</a:t>
            </a:r>
          </a:p>
        </p:txBody>
      </p:sp>
    </p:spTree>
    <p:extLst>
      <p:ext uri="{BB962C8B-B14F-4D97-AF65-F5344CB8AC3E}">
        <p14:creationId xmlns:p14="http://schemas.microsoft.com/office/powerpoint/2010/main" val="25478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087496" y="1691393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1458615" y="1945137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66178" y="2976626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1843295" y="3437557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57754" y="419003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1662168" y="46509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2300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8BFF5-648C-4514-A7A2-8498C28D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Setzen/Ändern der Basis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2F3E00-6ED1-4654-B286-55F8AC459DD8}"/>
              </a:ext>
            </a:extLst>
          </p:cNvPr>
          <p:cNvSpPr txBox="1"/>
          <p:nvPr/>
        </p:nvSpPr>
        <p:spPr>
          <a:xfrm>
            <a:off x="838200" y="1951672"/>
            <a:ext cx="7397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Repository kann rein lokal verwendet werden oder selbst als Basis dienen</a:t>
            </a:r>
          </a:p>
          <a:p>
            <a:endParaRPr lang="de-DE" dirty="0"/>
          </a:p>
          <a:p>
            <a:r>
              <a:rPr lang="de-DE" dirty="0"/>
              <a:t>Ein Repository ist entweder selbst ein bare-Repository</a:t>
            </a:r>
            <a:br>
              <a:rPr lang="de-DE" dirty="0"/>
            </a:br>
            <a:r>
              <a:rPr lang="de-DE" dirty="0"/>
              <a:t>oder</a:t>
            </a:r>
            <a:br>
              <a:rPr lang="de-DE" dirty="0"/>
            </a:br>
            <a:r>
              <a:rPr lang="de-DE" dirty="0"/>
              <a:t>sollte eine Basis (ein sogenanntes „</a:t>
            </a:r>
            <a:r>
              <a:rPr lang="de-DE" dirty="0" err="1"/>
              <a:t>origin</a:t>
            </a:r>
            <a:r>
              <a:rPr lang="de-DE" dirty="0"/>
              <a:t>“ haben)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6859B76-6254-4A2C-838D-361F27FD7A58}"/>
              </a:ext>
            </a:extLst>
          </p:cNvPr>
          <p:cNvSpPr/>
          <p:nvPr/>
        </p:nvSpPr>
        <p:spPr>
          <a:xfrm>
            <a:off x="552719" y="412203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Setzen der Basis für das 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D1686A-5F8A-4A6D-AEA3-7AC8C996BDF4}"/>
              </a:ext>
            </a:extLst>
          </p:cNvPr>
          <p:cNvSpPr txBox="1"/>
          <p:nvPr/>
        </p:nvSpPr>
        <p:spPr>
          <a:xfrm>
            <a:off x="5602916" y="4122038"/>
            <a:ext cx="2926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remote </a:t>
            </a:r>
            <a:r>
              <a:rPr lang="de-DE" dirty="0" err="1"/>
              <a:t>add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url</a:t>
            </a:r>
            <a:r>
              <a:rPr lang="de-DE" dirty="0"/>
              <a:t>&gt;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ABF02A9-BC47-48BF-8EC6-4FEA0AC479D5}"/>
              </a:ext>
            </a:extLst>
          </p:cNvPr>
          <p:cNvSpPr/>
          <p:nvPr/>
        </p:nvSpPr>
        <p:spPr>
          <a:xfrm>
            <a:off x="2331076" y="5057089"/>
            <a:ext cx="376492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Hinweis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33D3CB-3DB1-464C-B6B1-24C71204C2CB}"/>
              </a:ext>
            </a:extLst>
          </p:cNvPr>
          <p:cNvSpPr txBox="1"/>
          <p:nvPr/>
        </p:nvSpPr>
        <p:spPr>
          <a:xfrm>
            <a:off x="6200708" y="5345809"/>
            <a:ext cx="5315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Wird &lt;</a:t>
            </a:r>
            <a:r>
              <a:rPr lang="de-DE" dirty="0" err="1"/>
              <a:t>name</a:t>
            </a:r>
            <a:r>
              <a:rPr lang="de-DE" dirty="0"/>
              <a:t>&gt; ist im Allgemeinen „</a:t>
            </a:r>
            <a:r>
              <a:rPr lang="de-DE" dirty="0" err="1"/>
              <a:t>origin</a:t>
            </a:r>
            <a:r>
              <a:rPr lang="de-DE"/>
              <a:t>“.</a:t>
            </a:r>
            <a:endParaRPr lang="de-DE" dirty="0"/>
          </a:p>
          <a:p>
            <a:r>
              <a:rPr lang="de-DE" dirty="0"/>
              <a:t>Im Allgemeinen besitzt ein bare-Repository genau eine</a:t>
            </a:r>
            <a:br>
              <a:rPr lang="de-DE" dirty="0"/>
            </a:br>
            <a:r>
              <a:rPr lang="de-DE" dirty="0"/>
              <a:t>Basis/Remote-Repository</a:t>
            </a:r>
          </a:p>
        </p:txBody>
      </p:sp>
    </p:spTree>
    <p:extLst>
      <p:ext uri="{BB962C8B-B14F-4D97-AF65-F5344CB8AC3E}">
        <p14:creationId xmlns:p14="http://schemas.microsoft.com/office/powerpoint/2010/main" val="4234930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03:</a:t>
            </a:r>
            <a:br>
              <a:rPr lang="de-DE" dirty="0"/>
            </a:br>
            <a:r>
              <a:rPr lang="de-DE" dirty="0"/>
              <a:t>   Setzen der Basis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uebung_03.txt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4224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git_02_loesung.zip</a:t>
            </a:r>
            <a:br>
              <a:rPr lang="de-DE" dirty="0"/>
            </a:br>
            <a:r>
              <a:rPr lang="de-DE" dirty="0"/>
              <a:t>ODER einfach Ihre Lösung von Übung 02 (!)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Remote-Repository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6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remote</a:t>
            </a:r>
          </a:p>
        </p:txBody>
      </p:sp>
    </p:spTree>
    <p:extLst>
      <p:ext uri="{BB962C8B-B14F-4D97-AF65-F5344CB8AC3E}">
        <p14:creationId xmlns:p14="http://schemas.microsoft.com/office/powerpoint/2010/main" val="926596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BF475-FD80-4511-BE58-603A141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ersten Tätigkeiten für ein neuen Workspace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68F396-E148-4918-B419-901F04DC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3008"/>
          </a:xfrm>
        </p:spPr>
        <p:txBody>
          <a:bodyPr/>
          <a:lstStyle/>
          <a:p>
            <a:r>
              <a:rPr lang="de-DE" dirty="0"/>
              <a:t>Repository/Workspace einrichten</a:t>
            </a:r>
          </a:p>
          <a:p>
            <a:pPr lvl="1"/>
            <a:r>
              <a:rPr lang="de-DE" dirty="0"/>
              <a:t>Vorhandenes Repository </a:t>
            </a:r>
            <a:r>
              <a:rPr lang="de-DE" dirty="0" err="1"/>
              <a:t>clonen</a:t>
            </a:r>
            <a:r>
              <a:rPr lang="de-DE" dirty="0"/>
              <a:t> (damit ist quasi alles fertig)</a:t>
            </a:r>
          </a:p>
          <a:p>
            <a:pPr lvl="1"/>
            <a:r>
              <a:rPr lang="de-DE" dirty="0"/>
              <a:t>Einfach ein Repository einrichten</a:t>
            </a:r>
          </a:p>
          <a:p>
            <a:pPr lvl="2"/>
            <a:r>
              <a:rPr lang="de-DE" dirty="0"/>
              <a:t>Anschließen mit einem remote-Repository verbinden</a:t>
            </a:r>
          </a:p>
          <a:p>
            <a:pPr lvl="3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remote </a:t>
            </a:r>
            <a:r>
              <a:rPr lang="de-DE" dirty="0" err="1"/>
              <a:t>add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url</a:t>
            </a:r>
            <a:r>
              <a:rPr lang="de-DE" dirty="0"/>
              <a:t>&gt;“</a:t>
            </a:r>
          </a:p>
          <a:p>
            <a:pPr lvl="2"/>
            <a:r>
              <a:rPr lang="de-DE" dirty="0"/>
              <a:t>Aktuellen Stand holen (wird später erklärt)</a:t>
            </a:r>
          </a:p>
          <a:p>
            <a:pPr lvl="3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pull </a:t>
            </a:r>
            <a:r>
              <a:rPr lang="de-DE" dirty="0" err="1"/>
              <a:t>origin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&gt;“</a:t>
            </a:r>
          </a:p>
          <a:p>
            <a:pPr lvl="1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9F426DE-3547-42E4-9B06-F7E21C794EC6}"/>
              </a:ext>
            </a:extLst>
          </p:cNvPr>
          <p:cNvSpPr/>
          <p:nvPr/>
        </p:nvSpPr>
        <p:spPr>
          <a:xfrm>
            <a:off x="526084" y="4838330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2DB119-14BD-4892-AD55-7FE8C9685D95}"/>
              </a:ext>
            </a:extLst>
          </p:cNvPr>
          <p:cNvSpPr txBox="1"/>
          <p:nvPr/>
        </p:nvSpPr>
        <p:spPr>
          <a:xfrm>
            <a:off x="5424256" y="5127050"/>
            <a:ext cx="490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Dann besteht ein arbeitsfähiges Arbeitsverzeichnis</a:t>
            </a:r>
            <a:br>
              <a:rPr lang="de-DE" dirty="0"/>
            </a:br>
            <a:r>
              <a:rPr lang="de-DE" dirty="0"/>
              <a:t>mit Anbindung an ein Remote-Repository</a:t>
            </a:r>
          </a:p>
        </p:txBody>
      </p:sp>
    </p:spTree>
    <p:extLst>
      <p:ext uri="{BB962C8B-B14F-4D97-AF65-F5344CB8AC3E}">
        <p14:creationId xmlns:p14="http://schemas.microsoft.com/office/powerpoint/2010/main" val="1610016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47AC8-30DD-46C9-9989-C659F51E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ein Repository in der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7F7062-32BC-4EB8-B88A-793F7ABC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31" y="1297128"/>
            <a:ext cx="6731069" cy="300715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06F4DF-B591-4CEC-BE1F-4ABE55C50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5" y="3257550"/>
            <a:ext cx="4777906" cy="32353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42266D-3AD4-4B44-AB99-8F7246D20028}"/>
              </a:ext>
            </a:extLst>
          </p:cNvPr>
          <p:cNvSpPr txBox="1"/>
          <p:nvPr/>
        </p:nvSpPr>
        <p:spPr>
          <a:xfrm>
            <a:off x="5592932" y="5376206"/>
            <a:ext cx="6454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https://github.com/bhegmanns/git_p_schulung1.git</a:t>
            </a:r>
          </a:p>
        </p:txBody>
      </p:sp>
    </p:spTree>
    <p:extLst>
      <p:ext uri="{BB962C8B-B14F-4D97-AF65-F5344CB8AC3E}">
        <p14:creationId xmlns:p14="http://schemas.microsoft.com/office/powerpoint/2010/main" val="2019919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47AC8-30DD-46C9-9989-C659F51E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ein Repository in der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7F7062-32BC-4EB8-B88A-793F7ABC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31" y="1297128"/>
            <a:ext cx="6731069" cy="30071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E670F9-2B45-4FC7-980D-19C2821E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824287"/>
            <a:ext cx="7258050" cy="25622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6DF0AC9-76B5-4BAF-BB6C-7B704746856A}"/>
              </a:ext>
            </a:extLst>
          </p:cNvPr>
          <p:cNvSpPr txBox="1"/>
          <p:nvPr/>
        </p:nvSpPr>
        <p:spPr>
          <a:xfrm>
            <a:off x="0" y="2633603"/>
            <a:ext cx="6454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https://github.com/bhegmanns/git_p_schulung1.git</a:t>
            </a:r>
          </a:p>
        </p:txBody>
      </p:sp>
    </p:spTree>
    <p:extLst>
      <p:ext uri="{BB962C8B-B14F-4D97-AF65-F5344CB8AC3E}">
        <p14:creationId xmlns:p14="http://schemas.microsoft.com/office/powerpoint/2010/main" val="1290326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des Arbeitsbereich nach Änderungen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Zustand des Arbeitsverzeichnis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10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5754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Zeit Änderungen gegenüber dem Repository an.</a:t>
            </a:r>
          </a:p>
          <a:p>
            <a:endParaRPr lang="de-DE" dirty="0"/>
          </a:p>
          <a:p>
            <a:r>
              <a:rPr lang="de-DE" dirty="0"/>
              <a:t>Und es finden sich auch Hinweise, wie mit den Änderungen</a:t>
            </a:r>
            <a:br>
              <a:rPr lang="de-DE" dirty="0"/>
            </a:br>
            <a:r>
              <a:rPr lang="de-DE" dirty="0"/>
              <a:t>verfahren werden kann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0144910-E13E-4593-AD24-7CEA8DF7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9" y="3673888"/>
            <a:ext cx="8159600" cy="28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4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C6B41-695D-41F9-896E-4BA4BF34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der Änderung zum Commit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DD0634-DF7B-49F4-86F4-0EDDC315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9750"/>
            <a:ext cx="9896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8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Übernehmen von Änderungen</a:t>
            </a:r>
            <a:br>
              <a:rPr lang="de-DE" dirty="0"/>
            </a:br>
            <a:r>
              <a:rPr lang="de-DE" dirty="0"/>
              <a:t>in die </a:t>
            </a:r>
            <a:r>
              <a:rPr lang="de-DE" dirty="0" err="1"/>
              <a:t>Staging</a:t>
            </a:r>
            <a:r>
              <a:rPr lang="de-DE" dirty="0"/>
              <a:t>-Area / Index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Übernahme in </a:t>
            </a:r>
            <a:r>
              <a:rPr lang="de-DE" dirty="0" err="1"/>
              <a:t>Staging</a:t>
            </a:r>
            <a:r>
              <a:rPr lang="de-DE" dirty="0"/>
              <a:t>-Area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158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&lt;</a:t>
            </a:r>
            <a:r>
              <a:rPr lang="de-DE" dirty="0" err="1"/>
              <a:t>datei</a:t>
            </a:r>
            <a:r>
              <a:rPr lang="de-DE" dirty="0"/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654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Änderungen in der </a:t>
            </a:r>
            <a:r>
              <a:rPr lang="de-DE" dirty="0" err="1"/>
              <a:t>Staging</a:t>
            </a:r>
            <a:r>
              <a:rPr lang="de-DE" dirty="0"/>
              <a:t>-Area werden beim nächsten Commit</a:t>
            </a:r>
            <a:br>
              <a:rPr lang="de-DE" dirty="0"/>
            </a:br>
            <a:r>
              <a:rPr lang="de-DE" dirty="0"/>
              <a:t>gesichert (!)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D9DE3D-D170-4CA3-9439-423D7F914E03}"/>
              </a:ext>
            </a:extLst>
          </p:cNvPr>
          <p:cNvSpPr/>
          <p:nvPr/>
        </p:nvSpPr>
        <p:spPr>
          <a:xfrm>
            <a:off x="552718" y="3938096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Neue Änderungen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84311A-F4AB-49E7-A078-4089748E4F8E}"/>
              </a:ext>
            </a:extLst>
          </p:cNvPr>
          <p:cNvSpPr txBox="1"/>
          <p:nvPr/>
        </p:nvSpPr>
        <p:spPr>
          <a:xfrm>
            <a:off x="5578614" y="4226816"/>
            <a:ext cx="5901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Änderungen einer Datei nach dem „</a:t>
            </a:r>
            <a:r>
              <a:rPr lang="de-DE" dirty="0" err="1"/>
              <a:t>add</a:t>
            </a:r>
            <a:r>
              <a:rPr lang="de-DE" dirty="0"/>
              <a:t>“ werden nicht</a:t>
            </a:r>
            <a:br>
              <a:rPr lang="de-DE" dirty="0"/>
            </a:br>
            <a:r>
              <a:rPr lang="de-DE" dirty="0"/>
              <a:t>in die </a:t>
            </a:r>
            <a:r>
              <a:rPr lang="de-DE" dirty="0" err="1"/>
              <a:t>Staging</a:t>
            </a:r>
            <a:r>
              <a:rPr lang="de-DE" dirty="0"/>
              <a:t>-Area übernommen.</a:t>
            </a:r>
          </a:p>
          <a:p>
            <a:r>
              <a:rPr lang="de-DE" dirty="0"/>
              <a:t>Neue Änderungen müssen noch mal mit „</a:t>
            </a:r>
            <a:r>
              <a:rPr lang="de-DE" dirty="0" err="1"/>
              <a:t>add</a:t>
            </a:r>
            <a:r>
              <a:rPr lang="de-DE" dirty="0"/>
              <a:t>“ übernommen</a:t>
            </a:r>
            <a:br>
              <a:rPr lang="de-DE" dirty="0"/>
            </a:br>
            <a:r>
              <a:rPr lang="de-DE" dirty="0"/>
              <a:t>werden.</a:t>
            </a:r>
          </a:p>
        </p:txBody>
      </p:sp>
    </p:spTree>
    <p:extLst>
      <p:ext uri="{BB962C8B-B14F-4D97-AF65-F5344CB8AC3E}">
        <p14:creationId xmlns:p14="http://schemas.microsoft.com/office/powerpoint/2010/main" val="3693082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496DC-A067-499D-A02E-638034A1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398"/>
            <a:ext cx="5294716" cy="2303201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9CEA49-885A-4F6F-B8A1-8B5C8839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59" y="643467"/>
            <a:ext cx="50000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63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Sichern der </a:t>
            </a:r>
            <a:r>
              <a:rPr lang="de-DE" dirty="0" err="1"/>
              <a:t>Staging</a:t>
            </a:r>
            <a:r>
              <a:rPr lang="de-DE" dirty="0"/>
              <a:t>-Area/Index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Sichern der </a:t>
            </a:r>
            <a:r>
              <a:rPr lang="de-DE" dirty="0" err="1"/>
              <a:t>Staging</a:t>
            </a:r>
            <a:r>
              <a:rPr lang="de-DE" dirty="0"/>
              <a:t>-Area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4479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--message „Ihre Commit-Message“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5201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Änderungen in der </a:t>
            </a:r>
            <a:r>
              <a:rPr lang="de-DE" dirty="0" err="1"/>
              <a:t>Staging</a:t>
            </a:r>
            <a:r>
              <a:rPr lang="de-DE" dirty="0"/>
              <a:t>-Area werden mit dem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-Befehl übernommen/gesichert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D9DE3D-D170-4CA3-9439-423D7F914E03}"/>
              </a:ext>
            </a:extLst>
          </p:cNvPr>
          <p:cNvSpPr/>
          <p:nvPr/>
        </p:nvSpPr>
        <p:spPr>
          <a:xfrm>
            <a:off x="552718" y="3938096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Commit ohne --message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84311A-F4AB-49E7-A078-4089748E4F8E}"/>
              </a:ext>
            </a:extLst>
          </p:cNvPr>
          <p:cNvSpPr txBox="1"/>
          <p:nvPr/>
        </p:nvSpPr>
        <p:spPr>
          <a:xfrm>
            <a:off x="5578614" y="4226816"/>
            <a:ext cx="6016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Wird der </a:t>
            </a:r>
            <a:r>
              <a:rPr lang="de-DE" dirty="0" err="1"/>
              <a:t>commit</a:t>
            </a:r>
            <a:r>
              <a:rPr lang="de-DE" dirty="0"/>
              <a:t>-Befehl ohne „--message“-Option ausgeführt,</a:t>
            </a:r>
            <a:br>
              <a:rPr lang="de-DE" dirty="0"/>
            </a:br>
            <a:r>
              <a:rPr lang="de-DE" dirty="0"/>
              <a:t>öffnet sich automatisch der konfigurierte Editor, um eine</a:t>
            </a:r>
            <a:br>
              <a:rPr lang="de-DE" dirty="0"/>
            </a:br>
            <a:r>
              <a:rPr lang="de-DE" dirty="0"/>
              <a:t>Commit-Message zu erstellen.</a:t>
            </a:r>
          </a:p>
          <a:p>
            <a:r>
              <a:rPr lang="de-DE" dirty="0"/>
              <a:t>(Standard wäre der VI-Editor)</a:t>
            </a:r>
          </a:p>
        </p:txBody>
      </p:sp>
    </p:spTree>
    <p:extLst>
      <p:ext uri="{BB962C8B-B14F-4D97-AF65-F5344CB8AC3E}">
        <p14:creationId xmlns:p14="http://schemas.microsoft.com/office/powerpoint/2010/main" val="237400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565802" y="1627710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4936921" y="1881454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66178" y="2976626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1843295" y="3437557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57754" y="419003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1662168" y="46509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822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91FDC733-F709-422A-B8F4-5FA57C3E85AE}"/>
              </a:ext>
            </a:extLst>
          </p:cNvPr>
          <p:cNvSpPr/>
          <p:nvPr/>
        </p:nvSpPr>
        <p:spPr>
          <a:xfrm>
            <a:off x="1778359" y="2306587"/>
            <a:ext cx="5723586" cy="140896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87317B-5B1D-44F9-A914-94B71F7A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wichtige Vorarbeiten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47020-B943-4350-9245-6629FAE5E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3868"/>
          </a:xfrm>
        </p:spPr>
        <p:txBody>
          <a:bodyPr/>
          <a:lstStyle/>
          <a:p>
            <a:r>
              <a:rPr lang="de-DE" dirty="0"/>
              <a:t>Notwendigkeiten für ein Commit</a:t>
            </a:r>
          </a:p>
          <a:p>
            <a:pPr lvl="1"/>
            <a:r>
              <a:rPr lang="de-DE" dirty="0"/>
              <a:t>Der </a:t>
            </a:r>
            <a:r>
              <a:rPr lang="de-DE" dirty="0" err="1"/>
              <a:t>Committer</a:t>
            </a:r>
            <a:r>
              <a:rPr lang="de-DE" dirty="0"/>
              <a:t> muss bekannt sein</a:t>
            </a:r>
          </a:p>
          <a:p>
            <a:pPr lvl="2"/>
            <a:r>
              <a:rPr lang="de-DE" dirty="0"/>
              <a:t>Name (user.name)</a:t>
            </a:r>
          </a:p>
          <a:p>
            <a:pPr lvl="2"/>
            <a:r>
              <a:rPr lang="de-DE" dirty="0" err="1"/>
              <a:t>eMail</a:t>
            </a:r>
            <a:r>
              <a:rPr lang="de-DE" dirty="0"/>
              <a:t>-Adresse (</a:t>
            </a:r>
            <a:r>
              <a:rPr lang="de-DE" dirty="0" err="1"/>
              <a:t>user.email</a:t>
            </a:r>
            <a:r>
              <a:rPr lang="de-DE" dirty="0"/>
              <a:t>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341DDED-9126-4D9F-968A-E014BEB4E0BC}"/>
              </a:ext>
            </a:extLst>
          </p:cNvPr>
          <p:cNvSpPr/>
          <p:nvPr/>
        </p:nvSpPr>
        <p:spPr>
          <a:xfrm>
            <a:off x="838200" y="4056658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Fehler bei nicht vorliegenden User-Daten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F0941C-8AB7-4EEA-B685-50AF3E32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87" y="4086758"/>
            <a:ext cx="5464013" cy="19051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9E2E02-65B6-46F6-B7C1-B6280AC671C5}"/>
              </a:ext>
            </a:extLst>
          </p:cNvPr>
          <p:cNvSpPr txBox="1"/>
          <p:nvPr/>
        </p:nvSpPr>
        <p:spPr>
          <a:xfrm>
            <a:off x="7756755" y="2530512"/>
            <a:ext cx="3859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user.name „&lt;</a:t>
            </a:r>
            <a:r>
              <a:rPr lang="de-DE" dirty="0" err="1"/>
              <a:t>name</a:t>
            </a:r>
            <a:r>
              <a:rPr lang="de-DE" dirty="0"/>
              <a:t>&gt;“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user.email</a:t>
            </a:r>
            <a:r>
              <a:rPr lang="de-DE" dirty="0"/>
              <a:t> „&lt;email-Adresse&gt;“</a:t>
            </a:r>
          </a:p>
        </p:txBody>
      </p:sp>
    </p:spTree>
    <p:extLst>
      <p:ext uri="{BB962C8B-B14F-4D97-AF65-F5344CB8AC3E}">
        <p14:creationId xmlns:p14="http://schemas.microsoft.com/office/powerpoint/2010/main" val="2743699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36629-7D57-4BAF-B97C-2232AF05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Noch ein paar Worte zu </a:t>
            </a:r>
            <a:r>
              <a:rPr lang="de-DE" dirty="0" err="1"/>
              <a:t>config</a:t>
            </a:r>
            <a:endParaRPr lang="de-DE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BFF19777-0403-414C-B6D2-368BFF206DE2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Anzeige aller Konfigurationen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F50F44-DCF5-4BBF-86C3-7F1793C9565B}"/>
              </a:ext>
            </a:extLst>
          </p:cNvPr>
          <p:cNvSpPr txBox="1"/>
          <p:nvPr/>
        </p:nvSpPr>
        <p:spPr>
          <a:xfrm>
            <a:off x="5578615" y="1517328"/>
            <a:ext cx="1458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--list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-l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AA418E7-4D45-4E81-96D6-84B74215C5AE}"/>
              </a:ext>
            </a:extLst>
          </p:cNvPr>
          <p:cNvSpPr/>
          <p:nvPr/>
        </p:nvSpPr>
        <p:spPr>
          <a:xfrm>
            <a:off x="552718" y="3050853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Anzeige der lokalen </a:t>
            </a:r>
            <a:r>
              <a:rPr lang="de-DE" dirty="0" err="1"/>
              <a:t>Konfiguraitonen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511623-FD93-45DC-867C-FF3F1B93B6FA}"/>
              </a:ext>
            </a:extLst>
          </p:cNvPr>
          <p:cNvSpPr txBox="1"/>
          <p:nvPr/>
        </p:nvSpPr>
        <p:spPr>
          <a:xfrm>
            <a:off x="5550040" y="3062574"/>
            <a:ext cx="213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</a:t>
            </a:r>
            <a:r>
              <a:rPr lang="de-DE" dirty="0" err="1"/>
              <a:t>local</a:t>
            </a:r>
            <a:r>
              <a:rPr lang="de-DE" dirty="0"/>
              <a:t> --list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</a:t>
            </a:r>
            <a:r>
              <a:rPr lang="de-DE" dirty="0" err="1"/>
              <a:t>local</a:t>
            </a:r>
            <a:r>
              <a:rPr lang="de-DE" dirty="0"/>
              <a:t> -l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C29A77B-96D0-4253-9584-58BD3EA1A672}"/>
              </a:ext>
            </a:extLst>
          </p:cNvPr>
          <p:cNvSpPr/>
          <p:nvPr/>
        </p:nvSpPr>
        <p:spPr>
          <a:xfrm>
            <a:off x="552718" y="458437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Anzeige der lokalen </a:t>
            </a:r>
            <a:r>
              <a:rPr lang="de-DE" dirty="0" err="1"/>
              <a:t>Konfiguraitonen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34BC92-DE7D-4BBF-B692-5683ADBEC26E}"/>
              </a:ext>
            </a:extLst>
          </p:cNvPr>
          <p:cNvSpPr txBox="1"/>
          <p:nvPr/>
        </p:nvSpPr>
        <p:spPr>
          <a:xfrm>
            <a:off x="5578615" y="4596099"/>
            <a:ext cx="2273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--list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-l</a:t>
            </a:r>
          </a:p>
        </p:txBody>
      </p:sp>
    </p:spTree>
    <p:extLst>
      <p:ext uri="{BB962C8B-B14F-4D97-AF65-F5344CB8AC3E}">
        <p14:creationId xmlns:p14="http://schemas.microsoft.com/office/powerpoint/2010/main" val="3257265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B7647-3BE0-421C-A3F4-C11256C1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Alias in GIT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29A054BD-6419-4367-B4D0-04A30466D354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Alias für ein GIT-Befehl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92651F4-C466-458E-8262-E0512739B9E0}"/>
              </a:ext>
            </a:extLst>
          </p:cNvPr>
          <p:cNvSpPr txBox="1"/>
          <p:nvPr/>
        </p:nvSpPr>
        <p:spPr>
          <a:xfrm>
            <a:off x="5578615" y="1517328"/>
            <a:ext cx="3645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alias.&lt;</a:t>
            </a:r>
            <a:r>
              <a:rPr lang="de-DE" dirty="0" err="1"/>
              <a:t>name</a:t>
            </a:r>
            <a:r>
              <a:rPr lang="de-DE" dirty="0"/>
              <a:t>&gt; „Befehl“</a:t>
            </a:r>
          </a:p>
          <a:p>
            <a:endParaRPr lang="de-DE" dirty="0"/>
          </a:p>
          <a:p>
            <a:r>
              <a:rPr lang="de-DE" dirty="0"/>
              <a:t>Später mit „</a:t>
            </a:r>
            <a:r>
              <a:rPr lang="de-DE" dirty="0" err="1"/>
              <a:t>git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&gt;“ verwendbar.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A77AE8-0B52-4CEE-9B77-929F7EA8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9" y="2991159"/>
            <a:ext cx="8162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77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7DFF9-3002-451E-960F-31F16709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994339"/>
            <a:ext cx="4620584" cy="23255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Commit der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bisherigen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Änderungen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5B4AF9-087C-4CCC-809A-B7E38CB9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007283"/>
            <a:ext cx="4942280" cy="48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71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6D939-A6BD-4DB2-8D0A-2D1D579A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Sichern von Änderungen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514044E-D2FA-4DDE-BDB1-A30AC936760A}"/>
              </a:ext>
            </a:extLst>
          </p:cNvPr>
          <p:cNvSpPr/>
          <p:nvPr/>
        </p:nvSpPr>
        <p:spPr>
          <a:xfrm>
            <a:off x="939713" y="2219161"/>
            <a:ext cx="3200844" cy="3110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10EC54-2109-44A1-B2AB-7B1872AE0EA0}"/>
              </a:ext>
            </a:extLst>
          </p:cNvPr>
          <p:cNvSpPr/>
          <p:nvPr/>
        </p:nvSpPr>
        <p:spPr>
          <a:xfrm>
            <a:off x="5694385" y="2219161"/>
            <a:ext cx="2217757" cy="20934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STAGING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5" name="Flussdiagramm: Magnetplattenspeicher 4">
            <a:extLst>
              <a:ext uri="{FF2B5EF4-FFF2-40B4-BE49-F238E27FC236}">
                <a16:creationId xmlns:a16="http://schemas.microsoft.com/office/drawing/2014/main" id="{E87B15E7-9159-4F69-AA56-57559658E527}"/>
              </a:ext>
            </a:extLst>
          </p:cNvPr>
          <p:cNvSpPr/>
          <p:nvPr/>
        </p:nvSpPr>
        <p:spPr>
          <a:xfrm>
            <a:off x="9968247" y="1527924"/>
            <a:ext cx="1680693" cy="3802151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Repository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BF262A7-C851-4010-8751-C25AF438EBBA}"/>
              </a:ext>
            </a:extLst>
          </p:cNvPr>
          <p:cNvSpPr/>
          <p:nvPr/>
        </p:nvSpPr>
        <p:spPr>
          <a:xfrm>
            <a:off x="3941896" y="2413010"/>
            <a:ext cx="1951150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“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D63D485-4BE9-4C15-8C12-71A133BCA560}"/>
              </a:ext>
            </a:extLst>
          </p:cNvPr>
          <p:cNvSpPr/>
          <p:nvPr/>
        </p:nvSpPr>
        <p:spPr>
          <a:xfrm>
            <a:off x="7635985" y="2357941"/>
            <a:ext cx="2589839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-m“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664D255-9632-4ABA-A8B2-87C6C62D61D4}"/>
              </a:ext>
            </a:extLst>
          </p:cNvPr>
          <p:cNvSpPr/>
          <p:nvPr/>
        </p:nvSpPr>
        <p:spPr>
          <a:xfrm>
            <a:off x="3941896" y="4549900"/>
            <a:ext cx="6283928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--all -m“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9DB92D2-3EC6-43C4-A7F3-655E20B28FAF}"/>
              </a:ext>
            </a:extLst>
          </p:cNvPr>
          <p:cNvSpPr/>
          <p:nvPr/>
        </p:nvSpPr>
        <p:spPr>
          <a:xfrm>
            <a:off x="838200" y="5567331"/>
            <a:ext cx="6283928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WICHTIG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CF98DA-6F53-4025-A476-6ECA4DED69A0}"/>
              </a:ext>
            </a:extLst>
          </p:cNvPr>
          <p:cNvSpPr txBox="1"/>
          <p:nvPr/>
        </p:nvSpPr>
        <p:spPr>
          <a:xfrm>
            <a:off x="7122128" y="5858548"/>
            <a:ext cx="484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Commit wirkt nur auf das lokale Repository (!)</a:t>
            </a:r>
          </a:p>
        </p:txBody>
      </p:sp>
    </p:spTree>
    <p:extLst>
      <p:ext uri="{BB962C8B-B14F-4D97-AF65-F5344CB8AC3E}">
        <p14:creationId xmlns:p14="http://schemas.microsoft.com/office/powerpoint/2010/main" val="2121988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04:</a:t>
            </a:r>
            <a:br>
              <a:rPr lang="de-DE" dirty="0"/>
            </a:br>
            <a:r>
              <a:rPr lang="de-DE" dirty="0"/>
              <a:t>   Commit durchführen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uebung_04.txt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git_04.zip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Remote-Repository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418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07336A-E10A-4E2F-8B13-235DAC71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e-DE" sz="4100"/>
              <a:t>Was ist bisher geschehen … im Repository?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34BFC94-F776-4C68-BF6F-E553A5F8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e-DE" sz="2000"/>
              <a:t>Was wurde wann von wem gemacht?</a:t>
            </a:r>
          </a:p>
          <a:p>
            <a:pPr lvl="1"/>
            <a:r>
              <a:rPr lang="de-DE" sz="2000"/>
              <a:t>Änderungen?</a:t>
            </a:r>
          </a:p>
          <a:p>
            <a:pPr lvl="1"/>
            <a:r>
              <a:rPr lang="de-DE" sz="2000"/>
              <a:t>Löschen?</a:t>
            </a:r>
          </a:p>
          <a:p>
            <a:pPr lvl="1"/>
            <a:r>
              <a:rPr lang="de-DE" sz="2000"/>
              <a:t>Neuanlagen?</a:t>
            </a:r>
          </a:p>
        </p:txBody>
      </p:sp>
      <p:pic>
        <p:nvPicPr>
          <p:cNvPr id="4" name="Grafik 3" descr="Ein Bild, das drinnen, Sanduhr, Zähler enthält.&#10;&#10;Automatisch generierte Beschreibung">
            <a:extLst>
              <a:ext uri="{FF2B5EF4-FFF2-40B4-BE49-F238E27FC236}">
                <a16:creationId xmlns:a16="http://schemas.microsoft.com/office/drawing/2014/main" id="{DF7D7B47-7BC0-49EF-9C62-D0957BCAF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5" r="2104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2680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Betrachtung der Historie (log)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Betrachten der Historie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460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Zeit alle Änderungen incl. Commit-Message an.</a:t>
            </a:r>
          </a:p>
          <a:p>
            <a:r>
              <a:rPr lang="de-DE" dirty="0"/>
              <a:t>Beenden der Übersicht mit „q“ (</a:t>
            </a:r>
            <a:r>
              <a:rPr lang="de-DE" dirty="0" err="1"/>
              <a:t>quit</a:t>
            </a:r>
            <a:r>
              <a:rPr lang="de-DE" dirty="0"/>
              <a:t>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D9DE3D-D170-4CA3-9439-423D7F914E03}"/>
              </a:ext>
            </a:extLst>
          </p:cNvPr>
          <p:cNvSpPr/>
          <p:nvPr/>
        </p:nvSpPr>
        <p:spPr>
          <a:xfrm>
            <a:off x="552719" y="3119890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GUI-log in der bash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ACB4A6-BCE6-46DE-B3CD-9E61F845557F}"/>
              </a:ext>
            </a:extLst>
          </p:cNvPr>
          <p:cNvSpPr txBox="1"/>
          <p:nvPr/>
        </p:nvSpPr>
        <p:spPr>
          <a:xfrm>
            <a:off x="5578615" y="3119890"/>
            <a:ext cx="341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 --</a:t>
            </a:r>
            <a:r>
              <a:rPr lang="de-DE" dirty="0" err="1"/>
              <a:t>oneline</a:t>
            </a:r>
            <a:r>
              <a:rPr lang="de-DE" dirty="0"/>
              <a:t> --graph --</a:t>
            </a:r>
            <a:r>
              <a:rPr lang="de-DE" dirty="0" err="1"/>
              <a:t>decorate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6FF0902-9D3F-4EC2-B16C-4AD549F1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302" y="3750500"/>
            <a:ext cx="3497122" cy="30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6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4B5EC-41D3-48DB-AE03-FEDE09F4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r>
              <a:rPr lang="de-DE" dirty="0"/>
              <a:t> in der GIT-GUI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E50D7B-5936-4DEC-AF1A-C80E6FB4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12" y="1399998"/>
            <a:ext cx="8405288" cy="49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9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6381-7160-4DAD-B749-11F794EB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1FFF2-321E-41FA-9FAF-CFDFD4BB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03525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Zwischen </a:t>
            </a:r>
            <a:r>
              <a:rPr lang="de-DE" dirty="0" err="1"/>
              <a:t>Repositories</a:t>
            </a:r>
            <a:endParaRPr lang="de-DE" dirty="0"/>
          </a:p>
          <a:p>
            <a:pPr lvl="1"/>
            <a:r>
              <a:rPr lang="de-DE" dirty="0"/>
              <a:t>Zwischen </a:t>
            </a:r>
            <a:r>
              <a:rPr lang="de-DE" dirty="0" err="1"/>
              <a:t>Commits</a:t>
            </a:r>
            <a:endParaRPr lang="de-DE" dirty="0"/>
          </a:p>
          <a:p>
            <a:pPr lvl="1"/>
            <a:r>
              <a:rPr lang="de-DE" dirty="0"/>
              <a:t>Zwischen Repository und </a:t>
            </a:r>
            <a:r>
              <a:rPr lang="de-DE" dirty="0" err="1"/>
              <a:t>Staging</a:t>
            </a:r>
            <a:endParaRPr lang="de-DE" dirty="0"/>
          </a:p>
          <a:p>
            <a:pPr lvl="1"/>
            <a:r>
              <a:rPr lang="de-DE" dirty="0"/>
              <a:t>Zwischen Repository und </a:t>
            </a:r>
            <a:r>
              <a:rPr lang="de-DE" dirty="0" err="1"/>
              <a:t>WorkingArea</a:t>
            </a:r>
            <a:endParaRPr lang="de-DE" dirty="0"/>
          </a:p>
          <a:p>
            <a:pPr lvl="1"/>
            <a:r>
              <a:rPr lang="de-DE" dirty="0"/>
              <a:t>Zwischen </a:t>
            </a:r>
            <a:r>
              <a:rPr lang="de-DE" dirty="0" err="1"/>
              <a:t>Staging</a:t>
            </a:r>
            <a:r>
              <a:rPr lang="de-DE" dirty="0"/>
              <a:t> und </a:t>
            </a:r>
            <a:r>
              <a:rPr lang="de-DE" dirty="0" err="1"/>
              <a:t>WorkingArea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285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12372-D034-4CB6-94A6-3F6834EF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Versionskontrollsysteme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BE37F-06CC-480B-B543-5A5B5FD82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Ein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paar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einleitende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Worte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Zu GIT und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anderen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Versionskontrollsystemen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B3A4ED-673E-43B5-9F58-4A3C7153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3289"/>
            <a:ext cx="5459470" cy="4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41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ADEC6-4F50-4472-87AF-F4C2A0F9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r>
              <a:rPr lang="de-DE" dirty="0"/>
              <a:t> zu Working-Copy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9BB6BE-F4EF-4F6C-9E8D-B094D10B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89"/>
            <a:ext cx="8039100" cy="4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2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91158-A2AB-4BB1-AFDD-F8DADE27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r>
              <a:rPr lang="de-DE" dirty="0"/>
              <a:t> zwischen Bereichen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74F7C0-B808-49A6-B63C-45A79BE3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4" y="1413731"/>
            <a:ext cx="8696325" cy="51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B4FE3-5ECB-4DE1-9D70-C1173308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r>
              <a:rPr lang="de-DE" dirty="0"/>
              <a:t> zwischen Bereichen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BE73E4-6925-4B35-BE74-8C4BFA2E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08" y="1905000"/>
            <a:ext cx="8030492" cy="45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05:</a:t>
            </a:r>
            <a:br>
              <a:rPr lang="de-DE" dirty="0"/>
            </a:br>
            <a:r>
              <a:rPr lang="de-DE" dirty="0"/>
              <a:t>   </a:t>
            </a:r>
            <a:r>
              <a:rPr lang="de-DE" dirty="0" err="1"/>
              <a:t>Diffs</a:t>
            </a:r>
            <a:r>
              <a:rPr lang="de-DE" dirty="0"/>
              <a:t> ermitteln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uebung_05.txt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git_05.zip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zur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789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26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FA352-E39B-4945-9B15-DD599338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Einige sinnvolle Optionen für log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B6CEB7-BAB9-4BB9-8DD0-AEACD31B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652588"/>
            <a:ext cx="8557709" cy="45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2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4B800-D40B-4899-A6B2-CC819A69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GIT-Objekte</a:t>
            </a:r>
          </a:p>
        </p:txBody>
      </p: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70D5692A-8771-4E07-9FB4-418FB17A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660" y="1825625"/>
            <a:ext cx="6249140" cy="944208"/>
          </a:xfrm>
        </p:spPr>
        <p:txBody>
          <a:bodyPr/>
          <a:lstStyle/>
          <a:p>
            <a:r>
              <a:rPr lang="de-DE" dirty="0"/>
              <a:t>Jedes Objekt wird über ein HASH identifiziert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7B7C132-B868-4C15-B64B-53E648F6AF3E}"/>
              </a:ext>
            </a:extLst>
          </p:cNvPr>
          <p:cNvSpPr/>
          <p:nvPr/>
        </p:nvSpPr>
        <p:spPr>
          <a:xfrm>
            <a:off x="1784412" y="1944210"/>
            <a:ext cx="1828800" cy="8256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5B98CD6-DF63-4018-875E-34D3B8339EFD}"/>
              </a:ext>
            </a:extLst>
          </p:cNvPr>
          <p:cNvSpPr/>
          <p:nvPr/>
        </p:nvSpPr>
        <p:spPr>
          <a:xfrm>
            <a:off x="1784412" y="3464511"/>
            <a:ext cx="1828800" cy="8256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9F9C6B-B728-4E3D-8103-433FEA7B19C0}"/>
              </a:ext>
            </a:extLst>
          </p:cNvPr>
          <p:cNvSpPr/>
          <p:nvPr/>
        </p:nvSpPr>
        <p:spPr>
          <a:xfrm>
            <a:off x="1784412" y="4913051"/>
            <a:ext cx="1828800" cy="8256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blob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36DCD60-1C26-49B9-B5A3-4264ED4F79FC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698812" y="2769833"/>
            <a:ext cx="0" cy="69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FCCEFB0-8A59-45B3-8B2D-65D268561AE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698812" y="4290134"/>
            <a:ext cx="0" cy="62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3482217-9D3E-4587-BB4D-F854794CD362}"/>
              </a:ext>
            </a:extLst>
          </p:cNvPr>
          <p:cNvCxnSpPr/>
          <p:nvPr/>
        </p:nvCxnSpPr>
        <p:spPr>
          <a:xfrm>
            <a:off x="3693111" y="3620948"/>
            <a:ext cx="665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36C6CED-C4F3-4AB2-BA0A-D7CE8D4A692D}"/>
              </a:ext>
            </a:extLst>
          </p:cNvPr>
          <p:cNvCxnSpPr/>
          <p:nvPr/>
        </p:nvCxnSpPr>
        <p:spPr>
          <a:xfrm>
            <a:off x="4358936" y="3620948"/>
            <a:ext cx="0" cy="569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67448E3-8504-4723-9C70-47077CE03B03}"/>
              </a:ext>
            </a:extLst>
          </p:cNvPr>
          <p:cNvCxnSpPr/>
          <p:nvPr/>
        </p:nvCxnSpPr>
        <p:spPr>
          <a:xfrm flipH="1">
            <a:off x="3693111" y="4190261"/>
            <a:ext cx="66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11663D29-48AB-4C11-8692-181226F3B4A5}"/>
              </a:ext>
            </a:extLst>
          </p:cNvPr>
          <p:cNvSpPr/>
          <p:nvPr/>
        </p:nvSpPr>
        <p:spPr>
          <a:xfrm>
            <a:off x="5104660" y="2904770"/>
            <a:ext cx="261891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INFO: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A4639F3-2043-4FBE-B3C2-7BE96523068D}"/>
              </a:ext>
            </a:extLst>
          </p:cNvPr>
          <p:cNvSpPr txBox="1"/>
          <p:nvPr/>
        </p:nvSpPr>
        <p:spPr>
          <a:xfrm>
            <a:off x="7920033" y="2904770"/>
            <a:ext cx="2093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hash</a:t>
            </a:r>
            <a:r>
              <a:rPr lang="de-DE" dirty="0"/>
              <a:t>&gt;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C93FC99-F3C5-4FFC-8DF3-62AF6195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60" y="4473883"/>
            <a:ext cx="5334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2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E93F58-4420-468F-8D07-D2874D95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 err="1"/>
              <a:t>Tree</a:t>
            </a:r>
            <a:r>
              <a:rPr lang="de-DE" sz="3600" dirty="0"/>
              <a:t> und </a:t>
            </a:r>
            <a:r>
              <a:rPr lang="de-DE" sz="3600" dirty="0" err="1"/>
              <a:t>Blob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40823-74D7-4D9E-AB14-4F7F9F2DF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 dirty="0"/>
              <a:t>Ein Container für </a:t>
            </a:r>
            <a:r>
              <a:rPr lang="de-DE" sz="2000" dirty="0" err="1"/>
              <a:t>Blobs</a:t>
            </a:r>
            <a:r>
              <a:rPr lang="de-DE" sz="2000" dirty="0"/>
              <a:t> und andere Container (</a:t>
            </a:r>
            <a:r>
              <a:rPr lang="de-DE" sz="2000" dirty="0" err="1"/>
              <a:t>Trees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Blob</a:t>
            </a:r>
            <a:r>
              <a:rPr lang="de-DE" sz="2000" dirty="0"/>
              <a:t>: Datei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8F68AAA7-61B2-4F43-A274-6DA45DC7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3" y="321733"/>
            <a:ext cx="6896679" cy="638771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53554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93A77-74C9-4BE5-8C7C-4015E58D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Blob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FEC31-ABBF-45AD-8DA5-353B68B3D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Dateien</a:t>
            </a:r>
          </a:p>
          <a:p>
            <a:pPr lvl="1"/>
            <a:r>
              <a:rPr lang="de-DE" dirty="0"/>
              <a:t>Aber nicht der Dateiname</a:t>
            </a:r>
          </a:p>
          <a:p>
            <a:r>
              <a:rPr lang="de-DE" dirty="0" err="1"/>
              <a:t>Referenzierung</a:t>
            </a:r>
            <a:r>
              <a:rPr lang="de-DE" dirty="0"/>
              <a:t> durch eine Prüfsumme</a:t>
            </a:r>
          </a:p>
        </p:txBody>
      </p:sp>
    </p:spTree>
    <p:extLst>
      <p:ext uri="{BB962C8B-B14F-4D97-AF65-F5344CB8AC3E}">
        <p14:creationId xmlns:p14="http://schemas.microsoft.com/office/powerpoint/2010/main" val="3793094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F854E-5906-446B-A7C0-68A174B1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1A23D3-73F7-4133-B779-0C87B530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Pfad im Verzeichnis</a:t>
            </a:r>
          </a:p>
          <a:p>
            <a:pPr lvl="1"/>
            <a:r>
              <a:rPr lang="de-DE" dirty="0" err="1"/>
              <a:t>Blob</a:t>
            </a:r>
            <a:r>
              <a:rPr lang="de-DE" dirty="0"/>
              <a:t>-Identifier</a:t>
            </a:r>
          </a:p>
          <a:p>
            <a:pPr lvl="1"/>
            <a:r>
              <a:rPr lang="de-DE" dirty="0"/>
              <a:t>Pfadnamen</a:t>
            </a:r>
          </a:p>
          <a:p>
            <a:pPr lvl="1"/>
            <a:r>
              <a:rPr lang="de-DE" dirty="0"/>
              <a:t>Noch weitere Informationen (Autor, …)</a:t>
            </a:r>
          </a:p>
          <a:p>
            <a:r>
              <a:rPr lang="de-DE" dirty="0" err="1"/>
              <a:t>Trees</a:t>
            </a:r>
            <a:r>
              <a:rPr lang="de-DE" dirty="0"/>
              <a:t> können sich gegenseitig referenzieren</a:t>
            </a:r>
          </a:p>
        </p:txBody>
      </p:sp>
    </p:spTree>
    <p:extLst>
      <p:ext uri="{BB962C8B-B14F-4D97-AF65-F5344CB8AC3E}">
        <p14:creationId xmlns:p14="http://schemas.microsoft.com/office/powerpoint/2010/main" val="2183041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F2476-17BD-4B4F-A20D-F13A3640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A4AAF-BFA7-45B3-BE60-FD047705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 für die Veränderung eines </a:t>
            </a:r>
            <a:r>
              <a:rPr lang="de-DE" dirty="0" err="1"/>
              <a:t>Repositories</a:t>
            </a:r>
            <a:endParaRPr lang="de-DE" dirty="0"/>
          </a:p>
          <a:p>
            <a:pPr lvl="1"/>
            <a:r>
              <a:rPr lang="de-DE" dirty="0"/>
              <a:t>Autor, </a:t>
            </a:r>
            <a:r>
              <a:rPr lang="de-DE" dirty="0" err="1"/>
              <a:t>Committer</a:t>
            </a:r>
            <a:r>
              <a:rPr lang="de-DE" dirty="0"/>
              <a:t>, Datum, Nachricht</a:t>
            </a:r>
          </a:p>
          <a:p>
            <a:r>
              <a:rPr lang="de-DE" dirty="0"/>
              <a:t>Ein Commit referenziert ein Verzeichnisobjekt</a:t>
            </a:r>
          </a:p>
          <a:p>
            <a:r>
              <a:rPr lang="de-DE" dirty="0"/>
              <a:t>Jeder Commit hat ein Eltern-Commit</a:t>
            </a:r>
          </a:p>
          <a:p>
            <a:pPr lvl="1"/>
            <a:r>
              <a:rPr lang="de-DE" dirty="0"/>
              <a:t>Mit Ausnahme des ersten </a:t>
            </a:r>
            <a:r>
              <a:rPr lang="de-DE" dirty="0" err="1"/>
              <a:t>Commits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03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1E1490-4306-4AA5-A411-D13271A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Versionskontrollsysteme…</a:t>
            </a:r>
            <a:b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 selbst für eine Person nützlich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30DA2E-D288-4309-9FA1-6072D5907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Versionskontrollsysteme</a:t>
            </a:r>
            <a:r>
              <a:rPr lang="en-US" sz="1400" dirty="0"/>
              <a:t> </a:t>
            </a:r>
            <a:r>
              <a:rPr lang="en-US" sz="1400" dirty="0" err="1"/>
              <a:t>beinhalten</a:t>
            </a:r>
            <a:r>
              <a:rPr lang="en-US" sz="1400" dirty="0"/>
              <a:t> </a:t>
            </a:r>
            <a:r>
              <a:rPr lang="en-US" sz="1400" dirty="0" err="1"/>
              <a:t>bereits</a:t>
            </a:r>
            <a:r>
              <a:rPr lang="en-US" sz="1400" dirty="0"/>
              <a:t> </a:t>
            </a:r>
            <a:r>
              <a:rPr lang="en-US" sz="1400" dirty="0" err="1"/>
              <a:t>eine</a:t>
            </a:r>
            <a:r>
              <a:rPr lang="en-US" sz="1400" dirty="0"/>
              <a:t> </a:t>
            </a:r>
            <a:r>
              <a:rPr lang="en-US" sz="1400" dirty="0" err="1"/>
              <a:t>festgelegte</a:t>
            </a:r>
            <a:r>
              <a:rPr lang="en-US" sz="1400" dirty="0"/>
              <a:t> </a:t>
            </a:r>
            <a:r>
              <a:rPr lang="en-US" sz="1400" dirty="0" err="1"/>
              <a:t>Logik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Historie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IDs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Reihenfolge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Beschreibung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Versionskontrollsysteme</a:t>
            </a:r>
            <a:r>
              <a:rPr lang="en-US" sz="1400" dirty="0"/>
              <a:t> </a:t>
            </a:r>
            <a:r>
              <a:rPr lang="en-US" sz="1400" dirty="0" err="1"/>
              <a:t>können</a:t>
            </a:r>
            <a:r>
              <a:rPr lang="en-US" sz="1400" dirty="0"/>
              <a:t> die </a:t>
            </a:r>
            <a:r>
              <a:rPr lang="en-US" sz="1400" dirty="0" err="1"/>
              <a:t>Sicherheit</a:t>
            </a:r>
            <a:r>
              <a:rPr lang="en-US" sz="1400" dirty="0"/>
              <a:t> </a:t>
            </a:r>
            <a:r>
              <a:rPr lang="en-US" sz="1400" dirty="0" err="1"/>
              <a:t>erhöhen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Speicherung</a:t>
            </a:r>
            <a:r>
              <a:rPr lang="en-US" sz="1400" dirty="0"/>
              <a:t> auf </a:t>
            </a:r>
            <a:r>
              <a:rPr lang="en-US" sz="1400" dirty="0" err="1"/>
              <a:t>einem</a:t>
            </a:r>
            <a:r>
              <a:rPr lang="en-US" sz="1400" dirty="0"/>
              <a:t> Server / Cloud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Authentifizierter</a:t>
            </a:r>
            <a:r>
              <a:rPr lang="en-US" sz="1400" dirty="0"/>
              <a:t> </a:t>
            </a:r>
            <a:r>
              <a:rPr lang="en-US" sz="1400" dirty="0" err="1"/>
              <a:t>Zugriff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Sicherungskopie</a:t>
            </a:r>
            <a:endParaRPr lang="en-US" sz="14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AE8A8DE-5559-493E-8230-448413C18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6073" y="661916"/>
            <a:ext cx="5293909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2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6D939-A6BD-4DB2-8D0A-2D1D579A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Rückwärtsgang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514044E-D2FA-4DDE-BDB1-A30AC936760A}"/>
              </a:ext>
            </a:extLst>
          </p:cNvPr>
          <p:cNvSpPr/>
          <p:nvPr/>
        </p:nvSpPr>
        <p:spPr>
          <a:xfrm>
            <a:off x="939713" y="2219161"/>
            <a:ext cx="3200844" cy="3110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10EC54-2109-44A1-B2AB-7B1872AE0EA0}"/>
              </a:ext>
            </a:extLst>
          </p:cNvPr>
          <p:cNvSpPr/>
          <p:nvPr/>
        </p:nvSpPr>
        <p:spPr>
          <a:xfrm>
            <a:off x="5694385" y="2219161"/>
            <a:ext cx="2217757" cy="20934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STAGING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5" name="Flussdiagramm: Magnetplattenspeicher 4">
            <a:extLst>
              <a:ext uri="{FF2B5EF4-FFF2-40B4-BE49-F238E27FC236}">
                <a16:creationId xmlns:a16="http://schemas.microsoft.com/office/drawing/2014/main" id="{E87B15E7-9159-4F69-AA56-57559658E527}"/>
              </a:ext>
            </a:extLst>
          </p:cNvPr>
          <p:cNvSpPr/>
          <p:nvPr/>
        </p:nvSpPr>
        <p:spPr>
          <a:xfrm>
            <a:off x="9968247" y="1527924"/>
            <a:ext cx="1680693" cy="3802151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Repository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BF262A7-C851-4010-8751-C25AF438EBBA}"/>
              </a:ext>
            </a:extLst>
          </p:cNvPr>
          <p:cNvSpPr/>
          <p:nvPr/>
        </p:nvSpPr>
        <p:spPr>
          <a:xfrm>
            <a:off x="3941896" y="2413010"/>
            <a:ext cx="1951150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“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D63D485-4BE9-4C15-8C12-71A133BCA560}"/>
              </a:ext>
            </a:extLst>
          </p:cNvPr>
          <p:cNvSpPr/>
          <p:nvPr/>
        </p:nvSpPr>
        <p:spPr>
          <a:xfrm>
            <a:off x="7635985" y="2357941"/>
            <a:ext cx="2589839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-m“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9DB92D2-3EC6-43C4-A7F3-655E20B28FAF}"/>
              </a:ext>
            </a:extLst>
          </p:cNvPr>
          <p:cNvSpPr/>
          <p:nvPr/>
        </p:nvSpPr>
        <p:spPr>
          <a:xfrm>
            <a:off x="838200" y="5567331"/>
            <a:ext cx="6283928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Letzte Commit-Message verändern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CF98DA-6F53-4025-A476-6ECA4DED69A0}"/>
              </a:ext>
            </a:extLst>
          </p:cNvPr>
          <p:cNvSpPr txBox="1"/>
          <p:nvPr/>
        </p:nvSpPr>
        <p:spPr>
          <a:xfrm>
            <a:off x="7122128" y="5567331"/>
            <a:ext cx="4169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</a:t>
            </a:r>
            <a:r>
              <a:rPr lang="de-DE" dirty="0" err="1"/>
              <a:t>ammend</a:t>
            </a:r>
            <a:r>
              <a:rPr lang="de-DE" dirty="0"/>
              <a:t> –m „neue Message“</a:t>
            </a:r>
          </a:p>
        </p:txBody>
      </p:sp>
      <p:sp>
        <p:nvSpPr>
          <p:cNvPr id="11" name="Pfeil: nach links 10">
            <a:extLst>
              <a:ext uri="{FF2B5EF4-FFF2-40B4-BE49-F238E27FC236}">
                <a16:creationId xmlns:a16="http://schemas.microsoft.com/office/drawing/2014/main" id="{D1243EBF-395D-45E5-98DC-3E778980E009}"/>
              </a:ext>
            </a:extLst>
          </p:cNvPr>
          <p:cNvSpPr/>
          <p:nvPr/>
        </p:nvSpPr>
        <p:spPr>
          <a:xfrm>
            <a:off x="3866747" y="3315703"/>
            <a:ext cx="2023898" cy="99167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links 11">
            <a:extLst>
              <a:ext uri="{FF2B5EF4-FFF2-40B4-BE49-F238E27FC236}">
                <a16:creationId xmlns:a16="http://schemas.microsoft.com/office/drawing/2014/main" id="{7AA307C6-6290-4D67-81F8-D73DBB20684A}"/>
              </a:ext>
            </a:extLst>
          </p:cNvPr>
          <p:cNvSpPr/>
          <p:nvPr/>
        </p:nvSpPr>
        <p:spPr>
          <a:xfrm>
            <a:off x="7805730" y="3315703"/>
            <a:ext cx="2305936" cy="99167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5C7BE832-7462-499B-B7BC-F5D76D435D82}"/>
              </a:ext>
            </a:extLst>
          </p:cNvPr>
          <p:cNvSpPr/>
          <p:nvPr/>
        </p:nvSpPr>
        <p:spPr>
          <a:xfrm>
            <a:off x="3866747" y="4322889"/>
            <a:ext cx="6244919" cy="99167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5680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9BDCC-337B-4A32-82FC-E473D7F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r>
              <a:rPr lang="de-DE" dirty="0"/>
              <a:t>-Befehl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A45531-7BB3-4444-A10B-37E0CF6D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752534"/>
            <a:ext cx="9334500" cy="40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2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7FDC9BF2-417C-46CB-B043-88747E58B1CB}"/>
              </a:ext>
            </a:extLst>
          </p:cNvPr>
          <p:cNvSpPr/>
          <p:nvPr/>
        </p:nvSpPr>
        <p:spPr>
          <a:xfrm>
            <a:off x="1367161" y="24768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39B412E-571A-41D0-9437-BDE4E6D48970}"/>
              </a:ext>
            </a:extLst>
          </p:cNvPr>
          <p:cNvSpPr/>
          <p:nvPr/>
        </p:nvSpPr>
        <p:spPr>
          <a:xfrm>
            <a:off x="3212237" y="24768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2329606-E0C2-4059-89DE-032F0781EF06}"/>
              </a:ext>
            </a:extLst>
          </p:cNvPr>
          <p:cNvSpPr/>
          <p:nvPr/>
        </p:nvSpPr>
        <p:spPr>
          <a:xfrm>
            <a:off x="5251881" y="251238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4D661C7-E7B0-4714-B2A1-5CF6746257D1}"/>
              </a:ext>
            </a:extLst>
          </p:cNvPr>
          <p:cNvSpPr/>
          <p:nvPr/>
        </p:nvSpPr>
        <p:spPr>
          <a:xfrm>
            <a:off x="7291525" y="251238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CA2C7B-F586-40FB-BC97-6F930FF8A220}"/>
              </a:ext>
            </a:extLst>
          </p:cNvPr>
          <p:cNvSpPr txBox="1"/>
          <p:nvPr/>
        </p:nvSpPr>
        <p:spPr>
          <a:xfrm>
            <a:off x="7377837" y="195308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poland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13F506-A3FD-4CBF-B0D1-9D9D8A1AA770}"/>
              </a:ext>
            </a:extLst>
          </p:cNvPr>
          <p:cNvSpPr txBox="1"/>
          <p:nvPr/>
        </p:nvSpPr>
        <p:spPr>
          <a:xfrm>
            <a:off x="5506128" y="1953088"/>
            <a:ext cx="122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netherland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8E5ACE1-2558-4B52-97A9-8DE758A641E4}"/>
              </a:ext>
            </a:extLst>
          </p:cNvPr>
          <p:cNvSpPr/>
          <p:nvPr/>
        </p:nvSpPr>
        <p:spPr>
          <a:xfrm>
            <a:off x="9525740" y="3710704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5F0A4B6-A1E7-4A04-8B96-3AA6163474AD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407153" y="3835153"/>
            <a:ext cx="1118587" cy="332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DB907E8-FA5F-445A-91C5-0A88D7BF1675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6166281" y="2969581"/>
            <a:ext cx="1125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7F909DF-E2E8-4B8E-8336-0E5B32B96E37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 flipV="1">
            <a:off x="4126637" y="2934070"/>
            <a:ext cx="1125244" cy="3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94FCDD-1BDD-49A9-8EE0-ED1FDF2632C0}"/>
              </a:ext>
            </a:extLst>
          </p:cNvPr>
          <p:cNvCxnSpPr>
            <a:stCxn id="3" idx="2"/>
            <a:endCxn id="2" idx="6"/>
          </p:cNvCxnSpPr>
          <p:nvPr/>
        </p:nvCxnSpPr>
        <p:spPr>
          <a:xfrm flipH="1">
            <a:off x="2281561" y="2934070"/>
            <a:ext cx="930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379C45E0-04BE-4A4A-B16F-571035792A2D}"/>
              </a:ext>
            </a:extLst>
          </p:cNvPr>
          <p:cNvSpPr/>
          <p:nvPr/>
        </p:nvSpPr>
        <p:spPr>
          <a:xfrm>
            <a:off x="6377125" y="403399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4559B9B-3492-4953-A531-F4C46A2E10C8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5850384" y="3426781"/>
            <a:ext cx="660652" cy="741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512A53AA-E0BF-4201-8465-34F9AB1A5389}"/>
              </a:ext>
            </a:extLst>
          </p:cNvPr>
          <p:cNvSpPr txBox="1"/>
          <p:nvPr/>
        </p:nvSpPr>
        <p:spPr>
          <a:xfrm>
            <a:off x="6223228" y="503626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GB</a:t>
            </a:r>
          </a:p>
        </p:txBody>
      </p:sp>
    </p:spTree>
    <p:extLst>
      <p:ext uri="{BB962C8B-B14F-4D97-AF65-F5344CB8AC3E}">
        <p14:creationId xmlns:p14="http://schemas.microsoft.com/office/powerpoint/2010/main" val="2981487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3F57FE3-1AC3-49DF-B7D7-72B5C5237309}"/>
              </a:ext>
            </a:extLst>
          </p:cNvPr>
          <p:cNvSpPr/>
          <p:nvPr/>
        </p:nvSpPr>
        <p:spPr>
          <a:xfrm>
            <a:off x="1180730" y="14204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385606-A679-4FBC-ABBF-4C7150155671}"/>
              </a:ext>
            </a:extLst>
          </p:cNvPr>
          <p:cNvSpPr/>
          <p:nvPr/>
        </p:nvSpPr>
        <p:spPr>
          <a:xfrm>
            <a:off x="2416206" y="1420427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3ABC3D-BAFB-4CB6-A237-DDFA59A93BE1}"/>
              </a:ext>
            </a:extLst>
          </p:cNvPr>
          <p:cNvSpPr/>
          <p:nvPr/>
        </p:nvSpPr>
        <p:spPr>
          <a:xfrm>
            <a:off x="4601593" y="1420427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013AF74-3C4E-446C-9CEC-D78292A42FCF}"/>
              </a:ext>
            </a:extLst>
          </p:cNvPr>
          <p:cNvSpPr/>
          <p:nvPr/>
        </p:nvSpPr>
        <p:spPr>
          <a:xfrm>
            <a:off x="7248618" y="1285043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0049F1B-333B-45FB-815F-A3DC5181FC48}"/>
              </a:ext>
            </a:extLst>
          </p:cNvPr>
          <p:cNvSpPr/>
          <p:nvPr/>
        </p:nvSpPr>
        <p:spPr>
          <a:xfrm>
            <a:off x="3508899" y="1420427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97F9FA5-77EA-4642-8D4B-D6076F62CEDA}"/>
              </a:ext>
            </a:extLst>
          </p:cNvPr>
          <p:cNvSpPr/>
          <p:nvPr/>
        </p:nvSpPr>
        <p:spPr>
          <a:xfrm>
            <a:off x="5860742" y="1373819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F39FE97-189B-420E-896C-E990F83BC44C}"/>
              </a:ext>
            </a:extLst>
          </p:cNvPr>
          <p:cNvSpPr/>
          <p:nvPr/>
        </p:nvSpPr>
        <p:spPr>
          <a:xfrm>
            <a:off x="8636494" y="1285043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38479B-935B-4DCF-B440-6E45945ADE80}"/>
              </a:ext>
            </a:extLst>
          </p:cNvPr>
          <p:cNvSpPr/>
          <p:nvPr/>
        </p:nvSpPr>
        <p:spPr>
          <a:xfrm>
            <a:off x="4614910" y="4696125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637877E-8D98-43EC-979E-B69427BCE3A7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H="1" flipV="1">
            <a:off x="1637930" y="2334827"/>
            <a:ext cx="3434180" cy="236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E91AD1A-A881-41B5-A742-007712BDA007}"/>
              </a:ext>
            </a:extLst>
          </p:cNvPr>
          <p:cNvCxnSpPr>
            <a:stCxn id="9" idx="0"/>
          </p:cNvCxnSpPr>
          <p:nvPr/>
        </p:nvCxnSpPr>
        <p:spPr>
          <a:xfrm flipV="1">
            <a:off x="5072110" y="2199443"/>
            <a:ext cx="3787805" cy="249668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44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3F57FE3-1AC3-49DF-B7D7-72B5C5237309}"/>
              </a:ext>
            </a:extLst>
          </p:cNvPr>
          <p:cNvSpPr/>
          <p:nvPr/>
        </p:nvSpPr>
        <p:spPr>
          <a:xfrm>
            <a:off x="958788" y="310718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385606-A679-4FBC-ABBF-4C7150155671}"/>
              </a:ext>
            </a:extLst>
          </p:cNvPr>
          <p:cNvSpPr/>
          <p:nvPr/>
        </p:nvSpPr>
        <p:spPr>
          <a:xfrm>
            <a:off x="8152660" y="2876365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3ABC3D-BAFB-4CB6-A237-DDFA59A93BE1}"/>
              </a:ext>
            </a:extLst>
          </p:cNvPr>
          <p:cNvSpPr/>
          <p:nvPr/>
        </p:nvSpPr>
        <p:spPr>
          <a:xfrm>
            <a:off x="9540536" y="2876365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013AF74-3C4E-446C-9CEC-D78292A42FCF}"/>
              </a:ext>
            </a:extLst>
          </p:cNvPr>
          <p:cNvSpPr/>
          <p:nvPr/>
        </p:nvSpPr>
        <p:spPr>
          <a:xfrm>
            <a:off x="7026676" y="2971800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0049F1B-333B-45FB-815F-A3DC5181FC48}"/>
              </a:ext>
            </a:extLst>
          </p:cNvPr>
          <p:cNvSpPr/>
          <p:nvPr/>
        </p:nvSpPr>
        <p:spPr>
          <a:xfrm>
            <a:off x="3286957" y="310718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97F9FA5-77EA-4642-8D4B-D6076F62CEDA}"/>
              </a:ext>
            </a:extLst>
          </p:cNvPr>
          <p:cNvSpPr/>
          <p:nvPr/>
        </p:nvSpPr>
        <p:spPr>
          <a:xfrm>
            <a:off x="5638800" y="3060576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F39FE97-189B-420E-896C-E990F83BC44C}"/>
              </a:ext>
            </a:extLst>
          </p:cNvPr>
          <p:cNvSpPr/>
          <p:nvPr/>
        </p:nvSpPr>
        <p:spPr>
          <a:xfrm>
            <a:off x="4250924" y="2982896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38479B-935B-4DCF-B440-6E45945ADE80}"/>
              </a:ext>
            </a:extLst>
          </p:cNvPr>
          <p:cNvSpPr/>
          <p:nvPr/>
        </p:nvSpPr>
        <p:spPr>
          <a:xfrm>
            <a:off x="8851038" y="5202152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637877E-8D98-43EC-979E-B69427BCE3A7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>
          <a:xfrm flipH="1" flipV="1">
            <a:off x="6419289" y="3841065"/>
            <a:ext cx="2888949" cy="136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10C31C7-E4D5-4E25-99E7-1C6003065AF7}"/>
              </a:ext>
            </a:extLst>
          </p:cNvPr>
          <p:cNvCxnSpPr>
            <a:stCxn id="9" idx="0"/>
            <a:endCxn id="4" idx="4"/>
          </p:cNvCxnSpPr>
          <p:nvPr/>
        </p:nvCxnSpPr>
        <p:spPr>
          <a:xfrm flipV="1">
            <a:off x="9308238" y="3790765"/>
            <a:ext cx="689498" cy="14113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7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E79A3-157A-4096-AD02-52C81F27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r>
              <a:rPr lang="de-DE" dirty="0"/>
              <a:t>-Befehl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7DD79E-717D-47A9-ABF9-37F915EF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770798"/>
            <a:ext cx="8782050" cy="44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0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62A17-DF40-482D-865E-16143630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Interaktives </a:t>
            </a:r>
            <a:r>
              <a:rPr lang="de-DE" dirty="0" err="1"/>
              <a:t>Rebasing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1F0221-8642-4D6B-9159-45A7A46A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690688"/>
            <a:ext cx="8458200" cy="430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4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F57AC-0314-40A2-98AA-5B59F0BA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 viel </a:t>
            </a:r>
            <a:r>
              <a:rPr lang="de-DE" dirty="0" err="1"/>
              <a:t>rebased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61F477-7979-4547-A253-A1B7FCA6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387"/>
            <a:ext cx="104584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77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8188F-C9AC-4E93-9467-3BF3BC92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526B26-260E-4C5C-9EA6-2BE9A378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108129"/>
            <a:ext cx="7905750" cy="38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59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06:</a:t>
            </a:r>
            <a:br>
              <a:rPr lang="de-DE" dirty="0"/>
            </a:br>
            <a:r>
              <a:rPr lang="de-DE" dirty="0"/>
              <a:t>   Hash-Werte und Objekte sehen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uebung_06.txt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git_06.zip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zur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36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cat</a:t>
            </a:r>
            <a:r>
              <a:rPr lang="de-DE" dirty="0"/>
              <a:t>-file -p</a:t>
            </a:r>
          </a:p>
        </p:txBody>
      </p:sp>
    </p:spTree>
    <p:extLst>
      <p:ext uri="{BB962C8B-B14F-4D97-AF65-F5344CB8AC3E}">
        <p14:creationId xmlns:p14="http://schemas.microsoft.com/office/powerpoint/2010/main" val="18008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62AA07-A43A-4E4C-B8F0-9400C7A8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Versionskontrollsysteme können …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1D3FF54-78B1-26B5-B5C7-3234A92EA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35053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0344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93F58-4420-468F-8D07-D2874D95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 mal direkt berechnet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A8A5B3-84BA-45E0-BEB4-4C485F28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02" y="2752725"/>
            <a:ext cx="8560523" cy="25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573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83D4A-F616-43B8-9950-061933AD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 man sich mal verirrt hat …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FADFCFF1-0BF2-4730-AADA-194DFB059152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Übersicht der Gesamt-Historie / Journal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F7B997-4B3C-4759-A10E-21056F92A48A}"/>
              </a:ext>
            </a:extLst>
          </p:cNvPr>
          <p:cNvSpPr txBox="1"/>
          <p:nvPr/>
        </p:nvSpPr>
        <p:spPr>
          <a:xfrm>
            <a:off x="6893870" y="1994892"/>
            <a:ext cx="1571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reflog</a:t>
            </a:r>
            <a:r>
              <a:rPr lang="de-DE" dirty="0"/>
              <a:t> </a:t>
            </a:r>
            <a:r>
              <a:rPr lang="de-DE" dirty="0" err="1"/>
              <a:t>show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DAF9B3-EF0C-4A7D-9356-B1560188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9" y="3705225"/>
            <a:ext cx="8277225" cy="22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61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12372-D034-4CB6-94A6-3F6834EF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remote /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BE37F-06CC-480B-B543-5A5B5FD82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Entferntes</a:t>
            </a:r>
            <a:r>
              <a:rPr lang="en-US" sz="1800" dirty="0">
                <a:solidFill>
                  <a:srgbClr val="FFFFFF"/>
                </a:solidFill>
              </a:rPr>
              <a:t> Repository “origin”</a:t>
            </a: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Arbeit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mit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local und remote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B3A4ED-673E-43B5-9F58-4A3C7153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3289"/>
            <a:ext cx="5459470" cy="4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537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4D0F5-0BAD-4232-BA6A-1B82D7EB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haben wir alle Bereiche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3BA9A9-3BC5-4883-80E7-68ADE77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90688"/>
            <a:ext cx="8043862" cy="44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178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16B1E-A039-4748-8EDE-C507B1A1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9F773-2452-4219-B926-0F10D50C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96" y="2114550"/>
            <a:ext cx="7520666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72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9BDCC-337B-4A32-82FC-E473D7F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Push- und Pull-Befehl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693E481-7DDD-4BF9-BC19-F5EBFC875D2A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ins zentrale Repository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1775B1-5E96-4F16-83D7-D34832233261}"/>
              </a:ext>
            </a:extLst>
          </p:cNvPr>
          <p:cNvSpPr txBox="1"/>
          <p:nvPr/>
        </p:nvSpPr>
        <p:spPr>
          <a:xfrm>
            <a:off x="6893870" y="1994892"/>
            <a:ext cx="2228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D1D2D3C1-6D41-4860-8D2E-E7B56866399D}"/>
              </a:ext>
            </a:extLst>
          </p:cNvPr>
          <p:cNvSpPr/>
          <p:nvPr/>
        </p:nvSpPr>
        <p:spPr>
          <a:xfrm>
            <a:off x="838200" y="4020480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aus dem zentralen Repository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371968A-66E7-49CD-A783-603FD4C2F101}"/>
              </a:ext>
            </a:extLst>
          </p:cNvPr>
          <p:cNvSpPr txBox="1"/>
          <p:nvPr/>
        </p:nvSpPr>
        <p:spPr>
          <a:xfrm>
            <a:off x="6893869" y="402048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2615322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FB83C-1F45-4BC2-82B0-56F9A898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Konflikte beim push und pull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981EE-8EA4-45EA-AF98-20C8A0BCD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push erzeugt keine Konflikte</a:t>
            </a:r>
          </a:p>
          <a:p>
            <a:pPr lvl="1"/>
            <a:r>
              <a:rPr lang="de-DE" dirty="0"/>
              <a:t>Der push wird ggf. wegen dem Alter der Basis verhindert</a:t>
            </a:r>
          </a:p>
          <a:p>
            <a:r>
              <a:rPr lang="de-DE" dirty="0"/>
              <a:t>Ein pull kann Konflikte (lokal) erzeugen</a:t>
            </a:r>
          </a:p>
          <a:p>
            <a:pPr lvl="1"/>
            <a:r>
              <a:rPr lang="de-DE" dirty="0"/>
              <a:t>Diese müssen dann behoben werden</a:t>
            </a:r>
          </a:p>
          <a:p>
            <a:pPr lvl="1"/>
            <a:r>
              <a:rPr lang="de-DE" dirty="0"/>
              <a:t>… und mit einem Commit abgeschlossen </a:t>
            </a:r>
            <a:r>
              <a:rPr lang="de-DE" dirty="0" err="1"/>
              <a:t>weden</a:t>
            </a:r>
            <a:endParaRPr lang="de-DE" dirty="0"/>
          </a:p>
          <a:p>
            <a:pPr lvl="1"/>
            <a:r>
              <a:rPr lang="de-DE" dirty="0"/>
              <a:t>… und dann mit einem Push</a:t>
            </a:r>
          </a:p>
        </p:txBody>
      </p:sp>
    </p:spTree>
    <p:extLst>
      <p:ext uri="{BB962C8B-B14F-4D97-AF65-F5344CB8AC3E}">
        <p14:creationId xmlns:p14="http://schemas.microsoft.com/office/powerpoint/2010/main" val="25747744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25:</a:t>
            </a:r>
            <a:br>
              <a:rPr lang="de-DE" dirty="0"/>
            </a:br>
            <a:r>
              <a:rPr lang="de-DE" dirty="0"/>
              <a:t>   Erste Operationen auf dem Remote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uebung_25.txt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git_25.zip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364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26:</a:t>
            </a:r>
            <a:br>
              <a:rPr lang="de-DE" dirty="0"/>
            </a:br>
            <a:r>
              <a:rPr lang="de-DE" dirty="0"/>
              <a:t>   Push und Pull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uebung_26.txt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git_26.zip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986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97448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GIT Standard-Aktionen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24D4B1F-FE46-4503-97D0-4903C727C342}"/>
              </a:ext>
            </a:extLst>
          </p:cNvPr>
          <p:cNvSpPr/>
          <p:nvPr/>
        </p:nvSpPr>
        <p:spPr>
          <a:xfrm>
            <a:off x="876300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erstellen und </a:t>
            </a:r>
            <a:r>
              <a:rPr lang="de-DE" dirty="0" err="1"/>
              <a:t>stagen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36DF46-93B4-40F4-BFB2-C431A2022693}"/>
              </a:ext>
            </a:extLst>
          </p:cNvPr>
          <p:cNvSpPr txBox="1"/>
          <p:nvPr/>
        </p:nvSpPr>
        <p:spPr>
          <a:xfrm>
            <a:off x="5038078" y="1690688"/>
            <a:ext cx="1782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a.txt b.txt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.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4FDECDF-3ACD-4167-A7A8-BB5B44947790}"/>
              </a:ext>
            </a:extLst>
          </p:cNvPr>
          <p:cNvSpPr/>
          <p:nvPr/>
        </p:nvSpPr>
        <p:spPr>
          <a:xfrm>
            <a:off x="838200" y="303448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kontrollieren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111BDAD-67CC-4510-84B6-CC4B4D72D51C}"/>
              </a:ext>
            </a:extLst>
          </p:cNvPr>
          <p:cNvSpPr txBox="1"/>
          <p:nvPr/>
        </p:nvSpPr>
        <p:spPr>
          <a:xfrm>
            <a:off x="5038077" y="3016251"/>
            <a:ext cx="10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FFDF829-26F9-4C91-A26A-ED5E941B256E}"/>
              </a:ext>
            </a:extLst>
          </p:cNvPr>
          <p:cNvSpPr/>
          <p:nvPr/>
        </p:nvSpPr>
        <p:spPr>
          <a:xfrm>
            <a:off x="838200" y="4378284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sichern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5ABC8A29-1238-4AAE-B3F6-7D40D5B2A476}"/>
              </a:ext>
            </a:extLst>
          </p:cNvPr>
          <p:cNvSpPr/>
          <p:nvPr/>
        </p:nvSpPr>
        <p:spPr>
          <a:xfrm>
            <a:off x="838200" y="5722082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hochladen/pushen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A6C00D-7BDC-469F-9805-42A5C854CA9E}"/>
              </a:ext>
            </a:extLst>
          </p:cNvPr>
          <p:cNvSpPr txBox="1"/>
          <p:nvPr/>
        </p:nvSpPr>
        <p:spPr>
          <a:xfrm>
            <a:off x="5038077" y="4341668"/>
            <a:ext cx="2599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–m „</a:t>
            </a:r>
            <a:r>
              <a:rPr lang="de-DE" dirty="0" err="1"/>
              <a:t>message</a:t>
            </a:r>
            <a:r>
              <a:rPr lang="de-DE" dirty="0"/>
              <a:t>“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9D154F1-AF30-419A-BC2A-71E6C3DEB542}"/>
              </a:ext>
            </a:extLst>
          </p:cNvPr>
          <p:cNvSpPr txBox="1"/>
          <p:nvPr/>
        </p:nvSpPr>
        <p:spPr>
          <a:xfrm>
            <a:off x="5038076" y="5758101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DD2FD71-65B2-47B6-8999-0BFD3B56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747" y="579621"/>
            <a:ext cx="35242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3582</Words>
  <Application>Microsoft Office PowerPoint</Application>
  <PresentationFormat>Breitbild</PresentationFormat>
  <Paragraphs>723</Paragraphs>
  <Slides>154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154</vt:i4>
      </vt:variant>
    </vt:vector>
  </HeadingPairs>
  <TitlesOfParts>
    <vt:vector size="159" baseType="lpstr">
      <vt:lpstr>Arial</vt:lpstr>
      <vt:lpstr>Calibri</vt:lpstr>
      <vt:lpstr>Calibri Light</vt:lpstr>
      <vt:lpstr>Lucida Console</vt:lpstr>
      <vt:lpstr>Office</vt:lpstr>
      <vt:lpstr>GIT</vt:lpstr>
      <vt:lpstr>Who is who …</vt:lpstr>
      <vt:lpstr>PowerPoint-Präsentation</vt:lpstr>
      <vt:lpstr>PowerPoint-Präsentation</vt:lpstr>
      <vt:lpstr>Agenda</vt:lpstr>
      <vt:lpstr>Agenda</vt:lpstr>
      <vt:lpstr>Versionskontrollsysteme</vt:lpstr>
      <vt:lpstr>Versionskontrollsysteme… … selbst für eine Person nützlich</vt:lpstr>
      <vt:lpstr>Versionskontrollsysteme können …</vt:lpstr>
      <vt:lpstr>GIT in der Cloud / als WebServices</vt:lpstr>
      <vt:lpstr>Cloud-Systeme</vt:lpstr>
      <vt:lpstr>Okay … apropos Datensicherung …</vt:lpstr>
      <vt:lpstr>GIT Steckbrief</vt:lpstr>
      <vt:lpstr>Medien für GIT-Interessierte</vt:lpstr>
      <vt:lpstr>Ein Blick in Google Trends</vt:lpstr>
      <vt:lpstr>Arbeitsweise zentrales Repository</vt:lpstr>
      <vt:lpstr>Arbeitsweise verteiltes Repository</vt:lpstr>
      <vt:lpstr>PowerPoint-Präsentation</vt:lpstr>
      <vt:lpstr>Repository mit Sperren</vt:lpstr>
      <vt:lpstr>Repository ohne Sperren</vt:lpstr>
      <vt:lpstr>Repository ohne Sperren</vt:lpstr>
      <vt:lpstr>Versionskontrollsysteme</vt:lpstr>
      <vt:lpstr>Arbeitsweise Repository mit DIFF</vt:lpstr>
      <vt:lpstr>Arbeitsweise Repository mit REFERENZEN</vt:lpstr>
      <vt:lpstr>Zur commit/Version-ID …</vt:lpstr>
      <vt:lpstr>Hash-Wert</vt:lpstr>
      <vt:lpstr>Zentralisierter Workflow</vt:lpstr>
      <vt:lpstr>PowerPoint-Präsentation</vt:lpstr>
      <vt:lpstr>PowerPoint-Präsentation</vt:lpstr>
      <vt:lpstr>Auf ein Wort : … Sperren …</vt:lpstr>
      <vt:lpstr>Agenda</vt:lpstr>
      <vt:lpstr>GIT lokal</vt:lpstr>
      <vt:lpstr>GIT-Software: https://git-scm.com</vt:lpstr>
      <vt:lpstr>Weitere nützliche (aber nicht nötige) Tools als Auswahl</vt:lpstr>
      <vt:lpstr>GIT in IDEs (Entwicklungsumgebungen)</vt:lpstr>
      <vt:lpstr>Installation der GIT-Basisinstallation</vt:lpstr>
      <vt:lpstr>Tortoise als Beispiel</vt:lpstr>
      <vt:lpstr>GIT ist ein LINUX-Tool</vt:lpstr>
      <vt:lpstr>Das Wichtigste zu Beginn : Hilfe</vt:lpstr>
      <vt:lpstr>Allgemeiner Aufbau eines GIT-Befehls</vt:lpstr>
      <vt:lpstr>Schreibweise für Optionen am GIT-Befehl</vt:lpstr>
      <vt:lpstr>Erste Schritte mit GIT</vt:lpstr>
      <vt:lpstr>Wichtiger Hinweis</vt:lpstr>
      <vt:lpstr>PowerPoint-Präsentation</vt:lpstr>
      <vt:lpstr>Übung 01:    Erstellen eines Repositories</vt:lpstr>
      <vt:lpstr>GIT-Repository erstellen</vt:lpstr>
      <vt:lpstr>GIT-Repository clonen</vt:lpstr>
      <vt:lpstr>Übung 02:    Clonen von Repositories</vt:lpstr>
      <vt:lpstr>Nomenklatur eines Repositories</vt:lpstr>
      <vt:lpstr>Setzen/Ändern der Basis eines Repositories</vt:lpstr>
      <vt:lpstr>Übung 03:    Setzen der Basis eines Repositories</vt:lpstr>
      <vt:lpstr>Die ersten Tätigkeiten für ein neuen Workspace</vt:lpstr>
      <vt:lpstr>Beispiel für ein Repository in der cloud</vt:lpstr>
      <vt:lpstr>Beispiel für ein Repository in der cloud</vt:lpstr>
      <vt:lpstr>Zustand des Arbeitsbereich nach Änderungen</vt:lpstr>
      <vt:lpstr>Von der Änderung zum Commit</vt:lpstr>
      <vt:lpstr>Übernehmen von Änderungen in die Staging-Area / Index</vt:lpstr>
      <vt:lpstr>PowerPoint-Präsentation</vt:lpstr>
      <vt:lpstr>Sichern der Staging-Area/Index</vt:lpstr>
      <vt:lpstr>Weitere wichtige Vorarbeiten</vt:lpstr>
      <vt:lpstr>Noch ein paar Worte zu config</vt:lpstr>
      <vt:lpstr>Alias in GIT</vt:lpstr>
      <vt:lpstr>Commit der bisherigen Änderungen</vt:lpstr>
      <vt:lpstr>Sichern von Änderungen</vt:lpstr>
      <vt:lpstr>Übung 04:    Commit durchführen</vt:lpstr>
      <vt:lpstr>Was ist bisher geschehen … im Repository?</vt:lpstr>
      <vt:lpstr>Betrachtung der Historie (log)</vt:lpstr>
      <vt:lpstr>History in der GIT-GUI</vt:lpstr>
      <vt:lpstr>Diffs</vt:lpstr>
      <vt:lpstr>Diffs zu Working-Copy</vt:lpstr>
      <vt:lpstr>Diffs zwischen Bereichen</vt:lpstr>
      <vt:lpstr>Diffs zwischen Bereichen</vt:lpstr>
      <vt:lpstr>Übung 05:    Diffs ermitteln</vt:lpstr>
      <vt:lpstr>Einige sinnvolle Optionen für log</vt:lpstr>
      <vt:lpstr>GIT-Objekte</vt:lpstr>
      <vt:lpstr>Tree und Blob</vt:lpstr>
      <vt:lpstr>Blob</vt:lpstr>
      <vt:lpstr>Tree</vt:lpstr>
      <vt:lpstr>Commit</vt:lpstr>
      <vt:lpstr>Rückwärtsgang</vt:lpstr>
      <vt:lpstr>Reset-Befehl</vt:lpstr>
      <vt:lpstr>PowerPoint-Präsentation</vt:lpstr>
      <vt:lpstr>PowerPoint-Präsentation</vt:lpstr>
      <vt:lpstr>PowerPoint-Präsentation</vt:lpstr>
      <vt:lpstr>Reset-Befehl</vt:lpstr>
      <vt:lpstr>Interaktives Rebasing</vt:lpstr>
      <vt:lpstr>Zu viel rebased?</vt:lpstr>
      <vt:lpstr>Reset</vt:lpstr>
      <vt:lpstr>Übung 06:    Hash-Werte und Objekte sehen</vt:lpstr>
      <vt:lpstr>Hash mal direkt berechnet</vt:lpstr>
      <vt:lpstr>Falls man sich mal verirrt hat …</vt:lpstr>
      <vt:lpstr>GIT remote / im Team</vt:lpstr>
      <vt:lpstr>Jetzt haben wir alle Bereiche …</vt:lpstr>
      <vt:lpstr>GIT-Aktionen</vt:lpstr>
      <vt:lpstr>Push- und Pull-Befehl</vt:lpstr>
      <vt:lpstr>Konflikte beim push und pull …</vt:lpstr>
      <vt:lpstr>Übung 25:    Erste Operationen auf dem Remote</vt:lpstr>
      <vt:lpstr>Übung 26:    Push und Pull</vt:lpstr>
      <vt:lpstr>Rückblick : GIT Standard-Aktionen</vt:lpstr>
      <vt:lpstr>Rückblick : Log-Historie und Jornal</vt:lpstr>
      <vt:lpstr>Rückblick : Differenzen betrachten</vt:lpstr>
      <vt:lpstr>Rückblick : Änderungen zurück nehmen</vt:lpstr>
      <vt:lpstr>Aktionen zwischen Repositories</vt:lpstr>
      <vt:lpstr>Automerge</vt:lpstr>
      <vt:lpstr>Jetzt haben wir alle Bereiche …</vt:lpstr>
      <vt:lpstr>GIT-Aktionen</vt:lpstr>
      <vt:lpstr>Übung 25:    Übertragen von/ins remote</vt:lpstr>
      <vt:lpstr>Commit verändern mit dem interaktiven rebase</vt:lpstr>
      <vt:lpstr>Übung 26:    interactive Rebase</vt:lpstr>
      <vt:lpstr>Reset mit commit</vt:lpstr>
      <vt:lpstr>Agenda</vt:lpstr>
      <vt:lpstr>Aussehen der Commits</vt:lpstr>
      <vt:lpstr>Entwicklungslinie „branch“</vt:lpstr>
      <vt:lpstr>Entwicklungslinie „branch“</vt:lpstr>
      <vt:lpstr>Entwicklungslinie „branch“</vt:lpstr>
      <vt:lpstr>HEAD ein Pointer auf den aktiven Branch</vt:lpstr>
      <vt:lpstr>HEAD ein Pointer auf den aktiven Branch</vt:lpstr>
      <vt:lpstr>Entwicklungslinie „branch“</vt:lpstr>
      <vt:lpstr>Arbeit mit Branch</vt:lpstr>
      <vt:lpstr>HEAD-Symbol in der Abfolge</vt:lpstr>
      <vt:lpstr>Ein paar Bilder aus der „Realität“</vt:lpstr>
      <vt:lpstr>Erstellen eines Branch</vt:lpstr>
      <vt:lpstr>Weitere Befehle auf (lokale) Branche</vt:lpstr>
      <vt:lpstr>Weitere Befehle auf (remote) Branche</vt:lpstr>
      <vt:lpstr>Anzeige von Branchen</vt:lpstr>
      <vt:lpstr>Übung 27:    Branche anlegen</vt:lpstr>
      <vt:lpstr>Branche zusammen führen</vt:lpstr>
      <vt:lpstr>Fast Forward Merge</vt:lpstr>
      <vt:lpstr>Commit beim Zusammenführen</vt:lpstr>
      <vt:lpstr>PowerPoint-Präsentation</vt:lpstr>
      <vt:lpstr>PowerPoint-Präsentation</vt:lpstr>
      <vt:lpstr>Im Fehlerfall</vt:lpstr>
      <vt:lpstr>Beenden des Merge/Rebase</vt:lpstr>
      <vt:lpstr>Übung 28:    Branche anlegen</vt:lpstr>
      <vt:lpstr>Ein kleiner Umblick auf GITHUB</vt:lpstr>
      <vt:lpstr>Übung 29:    Arbeiten über remote-Repository</vt:lpstr>
      <vt:lpstr>Pullrequest</vt:lpstr>
      <vt:lpstr>PowerPoint-Präsentation</vt:lpstr>
      <vt:lpstr>Einstellungen für den Branch</vt:lpstr>
      <vt:lpstr>Feature-Branch-Workflow</vt:lpstr>
      <vt:lpstr>Übung 30:    Arbeiten über remote-Repository und Branche</vt:lpstr>
      <vt:lpstr>GIT-Workflow</vt:lpstr>
      <vt:lpstr>Ab jetzt wird’s wirklich remote ;)</vt:lpstr>
      <vt:lpstr>Agenda</vt:lpstr>
      <vt:lpstr>GIT LFS installieren</vt:lpstr>
      <vt:lpstr>Große Dateien, Nicht-Textdateien, Binaries</vt:lpstr>
      <vt:lpstr>LFS</vt:lpstr>
      <vt:lpstr>LFS installieren und aktivieren</vt:lpstr>
      <vt:lpstr>LFS-Ausnahmen</vt:lpstr>
      <vt:lpstr>Diskussionen, Fragen</vt:lpstr>
      <vt:lpstr>Und zu guter Letzt: Hacktoberfest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Bernd Hegmanns</dc:creator>
  <cp:lastModifiedBy>Bernd Hegmanns</cp:lastModifiedBy>
  <cp:revision>11</cp:revision>
  <dcterms:created xsi:type="dcterms:W3CDTF">2022-09-24T21:34:41Z</dcterms:created>
  <dcterms:modified xsi:type="dcterms:W3CDTF">2024-06-23T21:07:47Z</dcterms:modified>
</cp:coreProperties>
</file>